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8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Zar.op.2020@yandex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Майский субботник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03.05.2021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530" y="158262"/>
            <a:ext cx="6787661" cy="40177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+mn-cs"/>
              </a:rPr>
              <a:t>         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Субботник</a:t>
            </a:r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!!!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Мы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идем</a:t>
            </a:r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…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3" y="4074741"/>
            <a:ext cx="3620638" cy="27154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30" y="3454020"/>
            <a:ext cx="3221713" cy="25681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71" y="762693"/>
            <a:ext cx="3323421" cy="256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30" y="762693"/>
            <a:ext cx="3221713" cy="25603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71" y="3454020"/>
            <a:ext cx="3323421" cy="25681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42" y="762693"/>
            <a:ext cx="2597803" cy="31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77" y="2653639"/>
            <a:ext cx="3638505" cy="2244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58" y="221337"/>
            <a:ext cx="3283527" cy="2311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58" y="2660072"/>
            <a:ext cx="3311208" cy="2244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78" y="255259"/>
            <a:ext cx="3638505" cy="2277688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178369"/>
              </p:ext>
            </p:extLst>
          </p:nvPr>
        </p:nvGraphicFramePr>
        <p:xfrm>
          <a:off x="218877" y="72967"/>
          <a:ext cx="3833813" cy="578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7" imgW="5667363" imgH="8010425" progId="AcroExch.Document.DC">
                  <p:embed/>
                </p:oleObj>
              </mc:Choice>
              <mc:Fallback>
                <p:oleObj name="Acrobat Document" r:id="rId7" imgW="5667363" imgH="80104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8877" y="72967"/>
                        <a:ext cx="3833813" cy="5788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73381" y="5211960"/>
            <a:ext cx="526627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Даже самое маленькое ДЕЛО не останется не замеченным!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6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Нам нужна Ваша обратная связь!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60489"/>
            <a:ext cx="8596668" cy="3880773"/>
          </a:xfrm>
        </p:spPr>
        <p:txBody>
          <a:bodyPr/>
          <a:lstStyle/>
          <a:p>
            <a:r>
              <a:rPr lang="ru-RU" dirty="0" smtClean="0"/>
              <a:t>Ваши предложения и идеи Вы можете направлять на: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hlinkClick r:id="rId2"/>
              </a:rPr>
              <a:t>Адрес эл. </a:t>
            </a:r>
            <a:r>
              <a:rPr lang="ru-RU" dirty="0">
                <a:hlinkClick r:id="rId2"/>
              </a:rPr>
              <a:t>п</a:t>
            </a:r>
            <a:r>
              <a:rPr lang="ru-RU" dirty="0" smtClean="0">
                <a:hlinkClick r:id="rId2"/>
              </a:rPr>
              <a:t>очты: </a:t>
            </a:r>
            <a:r>
              <a:rPr lang="en-US" dirty="0" smtClean="0">
                <a:hlinkClick r:id="rId2"/>
              </a:rPr>
              <a:t>Zar.op.2020@yandex.ru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Сообщение в</a:t>
            </a:r>
            <a:r>
              <a:rPr lang="en-US" dirty="0" smtClean="0"/>
              <a:t> WhatsApp</a:t>
            </a:r>
            <a:r>
              <a:rPr lang="ru-RU" dirty="0" smtClean="0"/>
              <a:t> </a:t>
            </a:r>
            <a:r>
              <a:rPr lang="en-US" dirty="0" smtClean="0"/>
              <a:t>8-982-670-01-93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5723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</TotalTime>
  <Words>43</Words>
  <Application>Microsoft Office PowerPoint</Application>
  <PresentationFormat>Широкоэкранный</PresentationFormat>
  <Paragraphs>8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Trebuchet MS</vt:lpstr>
      <vt:lpstr>Wingdings</vt:lpstr>
      <vt:lpstr>Wingdings 3</vt:lpstr>
      <vt:lpstr>Аспект</vt:lpstr>
      <vt:lpstr>Acrobat Document</vt:lpstr>
      <vt:lpstr>Майский субботник</vt:lpstr>
      <vt:lpstr>         Субботник!!! Мы идем…</vt:lpstr>
      <vt:lpstr>Презентация PowerPoint</vt:lpstr>
      <vt:lpstr>Нам нужна Ваша обратная связь!</vt:lpstr>
    </vt:vector>
  </TitlesOfParts>
  <Company>Банк Открытие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Шаврикова Наталья Александровна</dc:creator>
  <cp:lastModifiedBy>Шаврикова Наталья Александровна</cp:lastModifiedBy>
  <cp:revision>11</cp:revision>
  <dcterms:created xsi:type="dcterms:W3CDTF">2021-07-12T09:09:16Z</dcterms:created>
  <dcterms:modified xsi:type="dcterms:W3CDTF">2021-07-13T09:13:44Z</dcterms:modified>
</cp:coreProperties>
</file>