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handoutMasterIdLst>
    <p:handoutMasterId r:id="rId7"/>
  </p:handoutMasterIdLst>
  <p:sldIdLst>
    <p:sldId id="874" r:id="rId2"/>
    <p:sldId id="873" r:id="rId3"/>
    <p:sldId id="875" r:id="rId4"/>
    <p:sldId id="876" r:id="rId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472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791D64-34FF-4642-BA59-B8D721DDC1B5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C481E4-CAFD-4FDC-9030-62F512AB4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19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E8A4D6-7B93-4678-B674-7419803C8445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3EC32A-AA68-4995-A2BF-94D58D1A6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82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C557-4010-4893-894A-C6D0ABE0A426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B726-DFAB-4122-B9BC-B8845DF7D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F16A-E3A1-4A77-9B52-E72B643249A1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829C-D230-4707-B9C7-51F03374E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8F0A-90B1-46A1-8FC4-86788E90604F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EAD8-4D15-49C5-A5DF-86261446F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FBA0-427A-41D4-9F34-F5035E881183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B754-00CA-4695-8AD6-F029E935E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83E6-EF1F-42EB-AA53-88F1AF1C2C7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A4F3-CF15-49C9-A3BC-F44F137EC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03D0-A13D-4529-84CF-A2720E2A952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4E47-2FEF-47AA-A282-F1CBC7DFE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EF52-776A-4019-9A64-2FC7198A2A2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1D49-C5E1-4EB3-ADB1-A90C6EB5D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2519-B9E9-44C2-BC8B-38D542D7BC09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534F-A831-46D6-972D-13863B23D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9522-DD2F-4D86-B13F-B96B23E7431F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8A1A-FF5A-4C7B-9144-456C4FD30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3BB2-9002-4966-BF50-37BC84C1EC1C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072E-EF59-40F4-B95B-C53618C03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106E-D684-4FAC-A393-22C7E31EB82A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CD5B-3C3F-4484-B35B-09D403741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E8853A-7F11-4727-A9A8-34659C57690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C303AE-B0A0-4578-A806-DA5D1298F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9" r:id="rId4"/>
    <p:sldLayoutId id="2147483783" r:id="rId5"/>
    <p:sldLayoutId id="2147483778" r:id="rId6"/>
    <p:sldLayoutId id="2147483777" r:id="rId7"/>
    <p:sldLayoutId id="2147483784" r:id="rId8"/>
    <p:sldLayoutId id="2147483776" r:id="rId9"/>
    <p:sldLayoutId id="2147483775" r:id="rId10"/>
    <p:sldLayoutId id="2147483774" r:id="rId11"/>
  </p:sldLayoutIdLst>
  <p:transition spd="slow"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Ленинградская 14-16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C:\Documents and Settings\Admin\Рабочий стол\Загрузки с Интернета\20160201_095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43050"/>
            <a:ext cx="4267200" cy="4714908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Загрузки с Интернета\IMG-20160201-WA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786214" cy="4681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Неубранная машина ленинградская 16</a:t>
            </a:r>
            <a:endParaRPr lang="ru-RU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  <a:latin typeface="+mn-lt"/>
              </a:rPr>
              <a:t>кузнецова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 16</a:t>
            </a:r>
            <a:endParaRPr lang="ru-RU" sz="24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9" name="Picture 5" descr="C:\Documents and Settings\Admin\Рабочий стол\Загрузки с Интернета\20160201_0953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500174"/>
            <a:ext cx="4291012" cy="478634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Загрузки с Интернета\IMG-20160202-WA00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14340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ТЮЗ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Documents and Settings\Admin\Рабочий стол\Загрузки с Интернета\IMG-20160203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3786214" cy="47244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Загрузки с Интернета\IMG-20160203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00200"/>
            <a:ext cx="4000528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476234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Алещенкова 7</a:t>
            </a:r>
            <a:endParaRPr lang="ru-RU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404796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Алещенкова 7б</a:t>
            </a:r>
          </a:p>
        </p:txBody>
      </p:sp>
      <p:pic>
        <p:nvPicPr>
          <p:cNvPr id="3074" name="Picture 2" descr="C:\Documents and Settings\Admin\Рабочий стол\Загрузки с Интернета\IMG-20160203-WA00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000528" cy="464347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Загрузки с Интернета\IMG-20160203-WA00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92909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23525</TotalTime>
  <Words>13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Ленинградская 14-16</vt:lpstr>
      <vt:lpstr>Слайд 2</vt:lpstr>
      <vt:lpstr>ТЮЗ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образование «Городской округ Заречный»</dc:title>
  <dc:creator>Admin</dc:creator>
  <cp:lastModifiedBy>пк</cp:lastModifiedBy>
  <cp:revision>2349</cp:revision>
  <cp:lastPrinted>2015-12-18T03:50:48Z</cp:lastPrinted>
  <dcterms:created xsi:type="dcterms:W3CDTF">2013-08-09T10:41:05Z</dcterms:created>
  <dcterms:modified xsi:type="dcterms:W3CDTF">2016-02-09T10:12:15Z</dcterms:modified>
</cp:coreProperties>
</file>