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2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1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3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9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0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9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2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41B4-DF2D-4FE1-9A7F-F42CA22C16C0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91E6-BD7F-480B-9D10-C8E5C21D1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2366"/>
          <a:stretch>
            <a:fillRect/>
          </a:stretch>
        </p:blipFill>
        <p:spPr>
          <a:xfrm>
            <a:off x="0" y="5833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23529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МКУК «КДЦ «Лидер» и Администрация городского поселения Андра приглашают  на Новогодние и Рождественские мероприятия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93289"/>
            <a:ext cx="8524471" cy="1497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111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годом и Рождеством!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5" y="3348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27687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 декабря 12:00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Детская развлекательная программа «Новогодние приключения Красной Шапочки» (0+ до 11 лет)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 декабря </a:t>
            </a:r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16:00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Конкурсно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-развлекательная программа «Новогодние проделки у ёлочки» (12-16 лет)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 декабря 17:30-22:00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Праздничная дискотека (12-16 лет)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28 декабря </a:t>
            </a:r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18:00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Праздничный концерт «Новогодняя феерия» (0+)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28 декабря 20:00-22:00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Праздничная дискотека (16-18 лет)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28 декабря 22:00-24:00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Праздничная дискотека (18+)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 января </a:t>
            </a:r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02:00-06:00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Новогодняя дискотека (18+)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04 января 18:00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Дискотека для детей школьного возраста (5-11 классы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06 января 16:00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азвлекательная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для взрослых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 «Рождественский сочельник» (0+)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Место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проведения мероприятий – МКУК «КДЦ «Лидер»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2366"/>
          <a:stretch>
            <a:fillRect/>
          </a:stretch>
        </p:blipFill>
        <p:spPr>
          <a:xfrm>
            <a:off x="0" y="5833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23529" y="4046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МКУК «КДЦ «Лидер» и Администрация городского поселения Андра приглашают  на Новогодние и Рождественские мероприятия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93289"/>
            <a:ext cx="8524471" cy="1497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111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годом и Рождеством!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5" y="3348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2768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7311" y="249289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 января </a:t>
            </a:r>
            <a:r>
              <a:rPr lang="ru-RU" dirty="0"/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«Новогоднее  путешествие в страну сказок». Новогодняя программа. Конкурсы, загадки, викторина. Андринская поселковая библиотека.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04 января </a:t>
            </a:r>
            <a:r>
              <a:rPr lang="ru-RU" dirty="0"/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«Сказка за сказкой». Игровая программа. Андринская поселковая библиотека.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09 января</a:t>
            </a:r>
            <a:r>
              <a:rPr lang="ru-RU" dirty="0"/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«Рождественские встречи» (мероприятие для старшего поколения).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МКУК «КДЦ «Лидер»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</a:t>
            </a: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января </a:t>
            </a:r>
            <a:r>
              <a:rPr lang="ru-RU" dirty="0"/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Рождество.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Беседа. Андринская поселковая библиотека.</a:t>
            </a:r>
          </a:p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января </a:t>
            </a:r>
            <a:r>
              <a:rPr lang="ru-RU" dirty="0"/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Крещенский сочельник.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Вечерняя развлекательная программа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МКУК «КДЦ «Лидер»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 </a:t>
            </a: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января </a:t>
            </a:r>
            <a:r>
              <a:rPr lang="ru-RU" dirty="0"/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Районная  методико-практическая конференция по теме «Роль  дополнительного образования в формировании  социальной адаптации детей к современному  миру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МКУК «КДЦ «Лидер»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 </a:t>
            </a: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января</a:t>
            </a:r>
            <a:r>
              <a:rPr lang="ru-RU" dirty="0"/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Культурный   форум, посвященный закрытию года культуры в Октябрьском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районе.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МКУК «КДЦ «Лидер»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2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304</Words>
  <Application>Microsoft Office PowerPoint</Application>
  <PresentationFormat>Экран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2014-12-21T09:29:32Z</dcterms:created>
  <dcterms:modified xsi:type="dcterms:W3CDTF">2014-12-26T06:43:49Z</dcterms:modified>
</cp:coreProperties>
</file>