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312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76957"/>
            <a:ext cx="7678922" cy="30417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907" y="4678053"/>
            <a:ext cx="2634774" cy="30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855081"/>
            <a:ext cx="7678923" cy="183020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801907" y="2855081"/>
            <a:ext cx="2634775" cy="1830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526" y="3013408"/>
            <a:ext cx="6929081" cy="1513555"/>
          </a:xfrm>
        </p:spPr>
        <p:txBody>
          <a:bodyPr anchor="b">
            <a:noAutofit/>
          </a:bodyPr>
          <a:lstStyle>
            <a:lvl1pPr algn="r">
              <a:defRPr sz="529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526" y="4843616"/>
            <a:ext cx="6973415" cy="1232043"/>
          </a:xfrm>
        </p:spPr>
        <p:txBody>
          <a:bodyPr>
            <a:normAutofit/>
          </a:bodyPr>
          <a:lstStyle>
            <a:lvl1pPr marL="0" indent="0" algn="r">
              <a:buNone/>
              <a:defRPr sz="2205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039" y="6543548"/>
            <a:ext cx="2348865" cy="402483"/>
          </a:xfrm>
        </p:spPr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966" y="6543549"/>
            <a:ext cx="459140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539" y="3031737"/>
            <a:ext cx="1564418" cy="1495226"/>
          </a:xfrm>
        </p:spPr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5039784"/>
            <a:ext cx="10459915" cy="1848621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8" y="5193685"/>
            <a:ext cx="7871529" cy="600191"/>
          </a:xfrm>
        </p:spPr>
        <p:txBody>
          <a:bodyPr anchor="b">
            <a:normAutofit/>
          </a:bodyPr>
          <a:lstStyle>
            <a:lvl1pPr>
              <a:defRPr sz="264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955" y="671969"/>
            <a:ext cx="7873543" cy="395684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5793875"/>
            <a:ext cx="7871531" cy="603869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9434" y="5193347"/>
            <a:ext cx="1312729" cy="1202393"/>
          </a:xfrm>
        </p:spPr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7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5039784"/>
            <a:ext cx="10459915" cy="1848621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24" y="671968"/>
            <a:ext cx="7873543" cy="3960342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954" y="5192277"/>
            <a:ext cx="7865114" cy="1214491"/>
          </a:xfrm>
        </p:spPr>
        <p:txBody>
          <a:bodyPr anchor="ctr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9434" y="5193685"/>
            <a:ext cx="1312729" cy="1202393"/>
          </a:xfrm>
        </p:spPr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99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5039784"/>
            <a:ext cx="10459915" cy="1848621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710" y="680110"/>
            <a:ext cx="7335376" cy="3346695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29609" y="4035313"/>
            <a:ext cx="6835993" cy="605136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954" y="5192277"/>
            <a:ext cx="7881974" cy="1214491"/>
          </a:xfrm>
        </p:spPr>
        <p:txBody>
          <a:bodyPr anchor="ctr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9434" y="5191822"/>
            <a:ext cx="1312729" cy="1202393"/>
          </a:xfrm>
        </p:spPr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09314" y="824659"/>
            <a:ext cx="608965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3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54210" y="3305372"/>
            <a:ext cx="521970" cy="644608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3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1154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5039784"/>
            <a:ext cx="10459915" cy="1848621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53" y="5192277"/>
            <a:ext cx="7873543" cy="650159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955" y="5842434"/>
            <a:ext cx="7873543" cy="564334"/>
          </a:xfrm>
        </p:spPr>
        <p:txBody>
          <a:bodyPr anchor="t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9434" y="5191822"/>
            <a:ext cx="1312729" cy="1202393"/>
          </a:xfrm>
        </p:spPr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5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6955" y="830294"/>
            <a:ext cx="7873543" cy="11915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8085" y="2567830"/>
            <a:ext cx="250545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6245" y="3323799"/>
            <a:ext cx="2505456" cy="321160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188" y="2575970"/>
            <a:ext cx="250545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87669" y="3315660"/>
            <a:ext cx="2505456" cy="321160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6505" y="2575970"/>
            <a:ext cx="250545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35" y="3315659"/>
            <a:ext cx="2505456" cy="321160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06955" y="830294"/>
            <a:ext cx="7873543" cy="11915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07814" y="4737201"/>
            <a:ext cx="2502827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07814" y="2575970"/>
            <a:ext cx="2502827" cy="167992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07814" y="5372423"/>
            <a:ext cx="2502827" cy="117112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7151" y="4737201"/>
            <a:ext cx="252887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77151" y="2575970"/>
            <a:ext cx="2528872" cy="167992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75993" y="5372422"/>
            <a:ext cx="2532221" cy="117112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2091" y="4737201"/>
            <a:ext cx="2505197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2090" y="2575970"/>
            <a:ext cx="2505197" cy="167992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1983" y="5372420"/>
            <a:ext cx="2508515" cy="117112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82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55" y="830294"/>
            <a:ext cx="7873543" cy="1191534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5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5358501" y="3001335"/>
            <a:ext cx="7564696" cy="1562027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22311" y="671968"/>
            <a:ext cx="1221129" cy="49184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526" y="671969"/>
            <a:ext cx="7508010" cy="587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41606" y="6543548"/>
            <a:ext cx="2348865" cy="402483"/>
          </a:xfrm>
        </p:spPr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526" y="6543549"/>
            <a:ext cx="515914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899" y="5988325"/>
            <a:ext cx="1312501" cy="1403357"/>
          </a:xfrm>
        </p:spPr>
        <p:txBody>
          <a:bodyPr anchor="t"/>
          <a:lstStyle>
            <a:lvl1pPr algn="ctr">
              <a:defRPr/>
            </a:lvl1pPr>
          </a:lstStyle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5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3007591"/>
            <a:ext cx="10459915" cy="1848621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54" y="3163528"/>
            <a:ext cx="7865113" cy="1202392"/>
          </a:xfrm>
        </p:spPr>
        <p:txBody>
          <a:bodyPr anchor="ctr">
            <a:normAutofit/>
          </a:bodyPr>
          <a:lstStyle>
            <a:lvl1pPr algn="r">
              <a:defRPr sz="3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54" y="4665187"/>
            <a:ext cx="7865113" cy="1878363"/>
          </a:xfrm>
        </p:spPr>
        <p:txBody>
          <a:bodyPr>
            <a:normAutofit/>
          </a:bodyPr>
          <a:lstStyle>
            <a:lvl1pPr marL="0" indent="0" algn="r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5966" y="6543548"/>
            <a:ext cx="2348865" cy="402483"/>
          </a:xfrm>
        </p:spPr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966" y="6543549"/>
            <a:ext cx="551958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9434" y="3163529"/>
            <a:ext cx="1312729" cy="1202393"/>
          </a:xfrm>
        </p:spPr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79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830294"/>
            <a:ext cx="7863104" cy="11915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6" y="2575970"/>
            <a:ext cx="3833601" cy="3967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55" y="2575970"/>
            <a:ext cx="3835613" cy="3967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7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55" y="830297"/>
            <a:ext cx="7873543" cy="1191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795" y="2575971"/>
            <a:ext cx="3590633" cy="764053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954" y="3340024"/>
            <a:ext cx="3844043" cy="32035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355" y="2575970"/>
            <a:ext cx="3591143" cy="762886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456" y="3340024"/>
            <a:ext cx="3844042" cy="32035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2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7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8810490" y="2175156"/>
            <a:ext cx="1649425" cy="15903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803129" y="671971"/>
            <a:ext cx="1636272" cy="15081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0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55" y="830293"/>
            <a:ext cx="7873543" cy="1191536"/>
          </a:xfrm>
        </p:spPr>
        <p:txBody>
          <a:bodyPr anchor="ctr">
            <a:normAutofit/>
          </a:bodyPr>
          <a:lstStyle>
            <a:lvl1pPr>
              <a:defRPr sz="3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256" y="2575971"/>
            <a:ext cx="4468241" cy="3967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2575971"/>
            <a:ext cx="3192374" cy="3967580"/>
          </a:xfrm>
        </p:spPr>
        <p:txBody>
          <a:bodyPr anchor="ctr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6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1971"/>
            <a:ext cx="10459915" cy="1848621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55" y="830294"/>
            <a:ext cx="7873543" cy="1191534"/>
          </a:xfrm>
        </p:spPr>
        <p:txBody>
          <a:bodyPr anchor="ctr">
            <a:normAutofit/>
          </a:bodyPr>
          <a:lstStyle>
            <a:lvl1pPr>
              <a:defRPr sz="3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08342" y="2575971"/>
            <a:ext cx="4472156" cy="3967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954" y="2575972"/>
            <a:ext cx="3194939" cy="3967578"/>
          </a:xfrm>
        </p:spPr>
        <p:txBody>
          <a:bodyPr anchor="ctr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6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9400" cy="75596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955" y="830294"/>
            <a:ext cx="7873543" cy="11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2575970"/>
            <a:ext cx="7863102" cy="396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8331" y="6543548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09CBE-668B-4E69-B2D8-3A2E6CDDB68B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6" y="6543549"/>
            <a:ext cx="551958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0485" y="830295"/>
            <a:ext cx="1321678" cy="1202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B1FB-24C4-4F93-A17B-B21DFD618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59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39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81739"/>
              </p:ext>
            </p:extLst>
          </p:nvPr>
        </p:nvGraphicFramePr>
        <p:xfrm>
          <a:off x="710002" y="3055391"/>
          <a:ext cx="9133244" cy="393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912">
                  <a:extLst>
                    <a:ext uri="{9D8B030D-6E8A-4147-A177-3AD203B41FA5}">
                      <a16:colId xmlns:a16="http://schemas.microsoft.com/office/drawing/2014/main" val="719806494"/>
                    </a:ext>
                  </a:extLst>
                </a:gridCol>
                <a:gridCol w="2100943">
                  <a:extLst>
                    <a:ext uri="{9D8B030D-6E8A-4147-A177-3AD203B41FA5}">
                      <a16:colId xmlns:a16="http://schemas.microsoft.com/office/drawing/2014/main" val="3382413237"/>
                    </a:ext>
                  </a:extLst>
                </a:gridCol>
                <a:gridCol w="2100943">
                  <a:extLst>
                    <a:ext uri="{9D8B030D-6E8A-4147-A177-3AD203B41FA5}">
                      <a16:colId xmlns:a16="http://schemas.microsoft.com/office/drawing/2014/main" val="1413681979"/>
                    </a:ext>
                  </a:extLst>
                </a:gridCol>
                <a:gridCol w="1918446">
                  <a:extLst>
                    <a:ext uri="{9D8B030D-6E8A-4147-A177-3AD203B41FA5}">
                      <a16:colId xmlns:a16="http://schemas.microsoft.com/office/drawing/2014/main" val="450023217"/>
                    </a:ext>
                  </a:extLst>
                </a:gridCol>
              </a:tblGrid>
              <a:tr h="6804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125131"/>
                  </a:ext>
                </a:extLst>
              </a:tr>
              <a:tr h="6804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Махнёвское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333 729,8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333 729,8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263843"/>
                  </a:ext>
                </a:extLst>
              </a:tr>
              <a:tr h="6804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Ирбитское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1 549 822,0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1 560 437,0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10 615,0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798367"/>
                  </a:ext>
                </a:extLst>
              </a:tr>
              <a:tr h="6804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город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Алапаевск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1 473 928,0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1 458 651,0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11 723,0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827287"/>
                  </a:ext>
                </a:extLst>
              </a:tr>
              <a:tr h="6804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</a:t>
                      </a:r>
                      <a:r>
                        <a:rPr lang="ru-RU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Алапаевское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1 516 296,0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1 532 296,0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69472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1367" y="645458"/>
            <a:ext cx="91332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основных параметров бюджета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Махнёвского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с основными параметрами бюджетов отдельных муниципальных образований Свердловской области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8849" y="2604477"/>
            <a:ext cx="1544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1745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73</TotalTime>
  <Words>66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Trebuchet MS</vt:lpstr>
      <vt:lpstr>Берлин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BUH-NEW1</dc:creator>
  <cp:lastModifiedBy>BUH-NEW1</cp:lastModifiedBy>
  <cp:revision>8</cp:revision>
  <dcterms:created xsi:type="dcterms:W3CDTF">2020-08-31T03:09:17Z</dcterms:created>
  <dcterms:modified xsi:type="dcterms:W3CDTF">2020-08-31T08:39:51Z</dcterms:modified>
</cp:coreProperties>
</file>