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</p:sldIdLst>
  <p:sldSz cx="10439400" cy="75596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3.0552172961727877E-2"/>
                  <c:y val="8.1181879150418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E0D-4605-A023-A03F162AD2F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Дефицит/Профицит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336161.4</c:v>
                </c:pt>
                <c:pt idx="1">
                  <c:v>348116.9</c:v>
                </c:pt>
                <c:pt idx="2">
                  <c:v>-11955.8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91-4688-BBE4-9085D863F6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6003519170428995E-2"/>
                  <c:y val="-8.268411125794869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E0D-4605-A023-A03F162AD2F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Дефицит/Профицит</c:v>
                </c:pt>
              </c:strCache>
            </c:strRef>
          </c:cat>
          <c:val>
            <c:numRef>
              <c:f>Лист1!$C$2:$C$4</c:f>
              <c:numCache>
                <c:formatCode>0.00</c:formatCode>
                <c:ptCount val="3"/>
                <c:pt idx="0">
                  <c:v>117231</c:v>
                </c:pt>
                <c:pt idx="1">
                  <c:v>114017.5</c:v>
                </c:pt>
                <c:pt idx="2">
                  <c:v>3213.6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91-4688-BBE4-9085D863F6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5496192"/>
        <c:axId val="65507328"/>
      </c:barChart>
      <c:catAx>
        <c:axId val="65496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5507328"/>
        <c:crosses val="autoZero"/>
        <c:auto val="1"/>
        <c:lblAlgn val="ctr"/>
        <c:lblOffset val="100"/>
        <c:noMultiLvlLbl val="0"/>
      </c:catAx>
      <c:valAx>
        <c:axId val="6550732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65496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949049" y="1289632"/>
            <a:ext cx="5496937" cy="550474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965" y="587975"/>
            <a:ext cx="7026631" cy="3443853"/>
          </a:xfrm>
        </p:spPr>
        <p:txBody>
          <a:bodyPr anchor="b">
            <a:normAutofit/>
          </a:bodyPr>
          <a:lstStyle>
            <a:lvl1pPr algn="l">
              <a:defRPr sz="485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965" y="4237153"/>
            <a:ext cx="5656102" cy="2109242"/>
          </a:xfrm>
        </p:spPr>
        <p:txBody>
          <a:bodyPr anchor="t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63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08965" y="587975"/>
            <a:ext cx="9221470" cy="3443852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69952" y="4237152"/>
            <a:ext cx="8312854" cy="503978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764"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65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587975"/>
            <a:ext cx="9221470" cy="3191863"/>
          </a:xfrm>
        </p:spPr>
        <p:txBody>
          <a:bodyPr anchor="ctr">
            <a:normAutofit/>
          </a:bodyPr>
          <a:lstStyle>
            <a:lvl1pPr algn="l">
              <a:defRPr sz="308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4535805"/>
            <a:ext cx="7287889" cy="2099910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897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590" y="587975"/>
            <a:ext cx="7831590" cy="3191863"/>
          </a:xfrm>
        </p:spPr>
        <p:txBody>
          <a:bodyPr anchor="ctr">
            <a:normAutofit/>
          </a:bodyPr>
          <a:lstStyle>
            <a:lvl1pPr algn="l">
              <a:defRPr sz="308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7931" y="3779838"/>
            <a:ext cx="7309483" cy="531977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4741133"/>
            <a:ext cx="7286529" cy="1894582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0986" y="783331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6496" y="3051870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5475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779838"/>
            <a:ext cx="7286529" cy="1871069"/>
          </a:xfrm>
        </p:spPr>
        <p:txBody>
          <a:bodyPr anchor="b">
            <a:normAutofit/>
          </a:bodyPr>
          <a:lstStyle>
            <a:lvl1pPr algn="l">
              <a:defRPr sz="308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658160"/>
            <a:ext cx="7287889" cy="977554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820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591" y="587975"/>
            <a:ext cx="7831589" cy="3191863"/>
          </a:xfrm>
        </p:spPr>
        <p:txBody>
          <a:bodyPr anchor="ctr">
            <a:normAutofit/>
          </a:bodyPr>
          <a:lstStyle>
            <a:lvl1pPr algn="l">
              <a:defRPr sz="308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965" y="4283816"/>
            <a:ext cx="7286529" cy="1157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459766"/>
            <a:ext cx="7286528" cy="1175949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0986" y="783331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6496" y="3051870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7616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587975"/>
            <a:ext cx="8591793" cy="31918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086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965" y="4330481"/>
            <a:ext cx="7286529" cy="9239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254443"/>
            <a:ext cx="7286528" cy="1381272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514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 algn="l">
              <a:defRPr sz="308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6" y="587976"/>
            <a:ext cx="7483473" cy="4153158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096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6647" y="587975"/>
            <a:ext cx="2333788" cy="4871791"/>
          </a:xfrm>
        </p:spPr>
        <p:txBody>
          <a:bodyPr vert="eaVert">
            <a:normAutofit/>
          </a:bodyPr>
          <a:lstStyle>
            <a:lvl1pPr>
              <a:defRPr sz="308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5" y="587975"/>
            <a:ext cx="6678764" cy="60477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47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66" y="587975"/>
            <a:ext cx="7483473" cy="4153158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9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2183905"/>
            <a:ext cx="7309484" cy="2557224"/>
          </a:xfrm>
        </p:spPr>
        <p:txBody>
          <a:bodyPr anchor="b">
            <a:normAutofit/>
          </a:bodyPr>
          <a:lstStyle>
            <a:lvl1pPr algn="l">
              <a:defRPr sz="3527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6" y="4946454"/>
            <a:ext cx="7309483" cy="1689261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20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08965" y="587975"/>
            <a:ext cx="4509546" cy="415315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322863" y="587975"/>
            <a:ext cx="4507572" cy="4143822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72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87975"/>
            <a:ext cx="4243422" cy="671971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" y="1259946"/>
            <a:ext cx="4504408" cy="3481184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2810" y="624724"/>
            <a:ext cx="4297292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2864" y="1259946"/>
            <a:ext cx="4517238" cy="3471851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5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63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88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6311" y="587975"/>
            <a:ext cx="3653790" cy="1679928"/>
          </a:xfrm>
        </p:spPr>
        <p:txBody>
          <a:bodyPr anchor="b">
            <a:normAutofit/>
          </a:bodyPr>
          <a:lstStyle>
            <a:lvl1pPr algn="l">
              <a:defRPr sz="2205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64" y="587975"/>
            <a:ext cx="5067579" cy="604774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86311" y="2435898"/>
            <a:ext cx="3653790" cy="2305235"/>
          </a:xfrm>
        </p:spPr>
        <p:txBody>
          <a:bodyPr anchor="t">
            <a:normAutofit/>
          </a:bodyPr>
          <a:lstStyle>
            <a:lvl1pPr marL="0" indent="0">
              <a:buNone/>
              <a:defRPr sz="176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10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705" y="1595931"/>
            <a:ext cx="4068053" cy="1259946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69950" y="1007956"/>
            <a:ext cx="3745779" cy="529177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65" y="3023870"/>
            <a:ext cx="4069155" cy="2295901"/>
          </a:xfrm>
        </p:spPr>
        <p:txBody>
          <a:bodyPr anchor="t">
            <a:normAutofit/>
          </a:bodyPr>
          <a:lstStyle>
            <a:lvl1pPr marL="0" indent="0">
              <a:buNone/>
              <a:defRPr sz="198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8965" y="6803708"/>
            <a:ext cx="6635052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7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615687" y="4293150"/>
            <a:ext cx="2820437" cy="2930540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6" y="587976"/>
            <a:ext cx="7483473" cy="415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2863" y="6803711"/>
            <a:ext cx="1370529" cy="40248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8965" y="6803708"/>
            <a:ext cx="6635052" cy="40248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75804" y="6149240"/>
            <a:ext cx="978302" cy="7384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08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665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503972" rtl="0" eaLnBrk="1" latinLnBrk="0" hangingPunct="1">
        <a:spcBef>
          <a:spcPct val="0"/>
        </a:spcBef>
        <a:buNone/>
        <a:defRPr sz="3527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4982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8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22925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6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700904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04876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12648659"/>
              </p:ext>
            </p:extLst>
          </p:nvPr>
        </p:nvGraphicFramePr>
        <p:xfrm>
          <a:off x="648585" y="1460105"/>
          <a:ext cx="9282223" cy="5631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5"/>
          <p:cNvSpPr txBox="1"/>
          <p:nvPr/>
        </p:nvSpPr>
        <p:spPr>
          <a:xfrm>
            <a:off x="409873" y="121409"/>
            <a:ext cx="9385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i="1" dirty="0" smtClean="0">
                <a:latin typeface="Liberation Serif" pitchFamily="18" charset="0"/>
              </a:rPr>
              <a:t>Исполнение основных показателей бюджета Махнёвского муниципального образования на 01.05.2020г., тыс. рублей</a:t>
            </a:r>
            <a:endParaRPr lang="ru-RU" sz="2400" dirty="0">
              <a:latin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60656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</TotalTime>
  <Words>15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Century Gothic</vt:lpstr>
      <vt:lpstr>Liberation Serif</vt:lpstr>
      <vt:lpstr>Wingdings 3</vt:lpstr>
      <vt:lpstr>Сектор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BUH-NEW1</cp:lastModifiedBy>
  <cp:revision>8</cp:revision>
  <dcterms:created xsi:type="dcterms:W3CDTF">2020-08-30T16:58:56Z</dcterms:created>
  <dcterms:modified xsi:type="dcterms:W3CDTF">2020-09-01T06:03:38Z</dcterms:modified>
</cp:coreProperties>
</file>