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439400" cy="7559675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9" d="100"/>
          <a:sy n="89" d="100"/>
        </p:scale>
        <p:origin x="9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3.2078961031165538E-2"/>
                  <c:y val="8.95559193564315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794-4050-9B5E-9BA3D5F8C499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Дефицит/Профицит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334210.5</c:v>
                </c:pt>
                <c:pt idx="1">
                  <c:v>346166.3</c:v>
                </c:pt>
                <c:pt idx="2">
                  <c:v>-11955.8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67-4703-BCEA-DBBCB8F6EF3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1.8588923387699356E-2"/>
                  <c:y val="2.661092469814613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794-4050-9B5E-9BA3D5F8C499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Дефицит/Профицит</c:v>
                </c:pt>
              </c:strCache>
            </c:strRef>
          </c:cat>
          <c:val>
            <c:numRef>
              <c:f>Лист1!$C$2:$C$4</c:f>
              <c:numCache>
                <c:formatCode>#,##0.00</c:formatCode>
                <c:ptCount val="3"/>
                <c:pt idx="0">
                  <c:v>222337.9</c:v>
                </c:pt>
                <c:pt idx="1">
                  <c:v>218706.9</c:v>
                </c:pt>
                <c:pt idx="2">
                  <c:v>3631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67-4703-BCEA-DBBCB8F6EF3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4031744"/>
        <c:axId val="76349824"/>
      </c:barChart>
      <c:catAx>
        <c:axId val="840317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76349824"/>
        <c:crosses val="autoZero"/>
        <c:auto val="1"/>
        <c:lblAlgn val="ctr"/>
        <c:lblOffset val="100"/>
        <c:noMultiLvlLbl val="0"/>
      </c:catAx>
      <c:valAx>
        <c:axId val="76349824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840317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949049" y="1289632"/>
            <a:ext cx="5496937" cy="550474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965" y="587975"/>
            <a:ext cx="7026631" cy="3443853"/>
          </a:xfrm>
        </p:spPr>
        <p:txBody>
          <a:bodyPr anchor="b">
            <a:normAutofit/>
          </a:bodyPr>
          <a:lstStyle>
            <a:lvl1pPr algn="l">
              <a:defRPr sz="485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8965" y="4237153"/>
            <a:ext cx="5656102" cy="2109242"/>
          </a:xfrm>
        </p:spPr>
        <p:txBody>
          <a:bodyPr anchor="t">
            <a:normAutofit/>
          </a:bodyPr>
          <a:lstStyle>
            <a:lvl1pPr marL="0" indent="0" algn="l">
              <a:buNone/>
              <a:defRPr sz="2205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3F73-D15A-45A4-80D9-EE0CF70E1192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44D4-55BA-4E6C-B225-4782CF797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10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08965" y="587975"/>
            <a:ext cx="9221470" cy="3443852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869952" y="4237152"/>
            <a:ext cx="8312854" cy="503978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764"/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3F73-D15A-45A4-80D9-EE0CF70E1192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44D4-55BA-4E6C-B225-4782CF797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873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5" y="587975"/>
            <a:ext cx="9221470" cy="3191863"/>
          </a:xfrm>
        </p:spPr>
        <p:txBody>
          <a:bodyPr anchor="ctr">
            <a:normAutofit/>
          </a:bodyPr>
          <a:lstStyle>
            <a:lvl1pPr algn="l">
              <a:defRPr sz="3086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4535805"/>
            <a:ext cx="7287889" cy="2099910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3F73-D15A-45A4-80D9-EE0CF70E1192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44D4-55BA-4E6C-B225-4782CF797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211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590" y="587975"/>
            <a:ext cx="7831590" cy="3191863"/>
          </a:xfrm>
        </p:spPr>
        <p:txBody>
          <a:bodyPr anchor="ctr">
            <a:normAutofit/>
          </a:bodyPr>
          <a:lstStyle>
            <a:lvl1pPr algn="l">
              <a:defRPr sz="3086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17931" y="3779838"/>
            <a:ext cx="7309483" cy="531977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4741133"/>
            <a:ext cx="7286529" cy="1894582"/>
          </a:xfrm>
        </p:spPr>
        <p:txBody>
          <a:bodyPr anchor="ctr">
            <a:normAutofit/>
          </a:bodyPr>
          <a:lstStyle>
            <a:lvl1pPr marL="0" indent="0" algn="l">
              <a:buNone/>
              <a:defRPr sz="2205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3F73-D15A-45A4-80D9-EE0CF70E1192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44D4-55BA-4E6C-B225-4782CF7976C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60986" y="783331"/>
            <a:ext cx="522106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786496" y="3051870"/>
            <a:ext cx="522106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 algn="r"/>
            <a:r>
              <a:rPr lang="en-US" sz="881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9610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5" y="3779838"/>
            <a:ext cx="7286529" cy="1871069"/>
          </a:xfrm>
        </p:spPr>
        <p:txBody>
          <a:bodyPr anchor="b">
            <a:normAutofit/>
          </a:bodyPr>
          <a:lstStyle>
            <a:lvl1pPr algn="l">
              <a:defRPr sz="3086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5658160"/>
            <a:ext cx="7287889" cy="977554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3F73-D15A-45A4-80D9-EE0CF70E1192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44D4-55BA-4E6C-B225-4782CF797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248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591" y="587975"/>
            <a:ext cx="7831589" cy="3191863"/>
          </a:xfrm>
        </p:spPr>
        <p:txBody>
          <a:bodyPr anchor="ctr">
            <a:normAutofit/>
          </a:bodyPr>
          <a:lstStyle>
            <a:lvl1pPr algn="l">
              <a:defRPr sz="3086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8965" y="4283816"/>
            <a:ext cx="7286529" cy="115728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205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5459766"/>
            <a:ext cx="7286528" cy="1175949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3F73-D15A-45A4-80D9-EE0CF70E1192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44D4-55BA-4E6C-B225-4782CF7976C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60986" y="783331"/>
            <a:ext cx="522106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786496" y="3051870"/>
            <a:ext cx="522106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 algn="r"/>
            <a:r>
              <a:rPr lang="en-US" sz="881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77608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5" y="587975"/>
            <a:ext cx="8591793" cy="31918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086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8965" y="4330481"/>
            <a:ext cx="7286529" cy="92396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205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5254443"/>
            <a:ext cx="7286528" cy="1381272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3F73-D15A-45A4-80D9-EE0CF70E1192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44D4-55BA-4E6C-B225-4782CF797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7586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</p:spPr>
        <p:txBody>
          <a:bodyPr>
            <a:normAutofit/>
          </a:bodyPr>
          <a:lstStyle>
            <a:lvl1pPr algn="l">
              <a:defRPr sz="308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966" y="587976"/>
            <a:ext cx="7483473" cy="4153158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3F73-D15A-45A4-80D9-EE0CF70E1192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44D4-55BA-4E6C-B225-4782CF797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817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96647" y="587975"/>
            <a:ext cx="2333788" cy="4871791"/>
          </a:xfrm>
        </p:spPr>
        <p:txBody>
          <a:bodyPr vert="eaVert">
            <a:normAutofit/>
          </a:bodyPr>
          <a:lstStyle>
            <a:lvl1pPr>
              <a:defRPr sz="308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965" y="587975"/>
            <a:ext cx="6678764" cy="60477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3F73-D15A-45A4-80D9-EE0CF70E1192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44D4-55BA-4E6C-B225-4782CF797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836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966" y="587975"/>
            <a:ext cx="7483473" cy="4153158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3F73-D15A-45A4-80D9-EE0CF70E1192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44D4-55BA-4E6C-B225-4782CF797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531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5" y="2183905"/>
            <a:ext cx="7309484" cy="2557224"/>
          </a:xfrm>
        </p:spPr>
        <p:txBody>
          <a:bodyPr anchor="b">
            <a:normAutofit/>
          </a:bodyPr>
          <a:lstStyle>
            <a:lvl1pPr algn="l">
              <a:defRPr sz="3527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6" y="4946454"/>
            <a:ext cx="7309483" cy="1689261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3F73-D15A-45A4-80D9-EE0CF70E1192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44D4-55BA-4E6C-B225-4782CF797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052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</p:spPr>
        <p:txBody>
          <a:bodyPr>
            <a:normAutofit/>
          </a:bodyPr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608965" y="587975"/>
            <a:ext cx="4509546" cy="4153155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5322863" y="587975"/>
            <a:ext cx="4507572" cy="4143822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3F73-D15A-45A4-80D9-EE0CF70E1192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44D4-55BA-4E6C-B225-4782CF797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960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</p:spPr>
        <p:txBody>
          <a:bodyPr>
            <a:normAutofit/>
          </a:bodyPr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51" y="587975"/>
            <a:ext cx="4243422" cy="671971"/>
          </a:xfrm>
        </p:spPr>
        <p:txBody>
          <a:bodyPr anchor="b">
            <a:noAutofit/>
          </a:bodyPr>
          <a:lstStyle>
            <a:lvl1pPr marL="0" indent="0">
              <a:buNone/>
              <a:defRPr sz="2646" b="0" cap="all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965" y="1259946"/>
            <a:ext cx="4504408" cy="3481184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42810" y="624724"/>
            <a:ext cx="4297292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 cap="all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22864" y="1259946"/>
            <a:ext cx="4517238" cy="3471851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3F73-D15A-45A4-80D9-EE0CF70E1192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44D4-55BA-4E6C-B225-4782CF797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204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</p:spPr>
        <p:txBody>
          <a:bodyPr>
            <a:normAutofit/>
          </a:bodyPr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3F73-D15A-45A4-80D9-EE0CF70E1192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44D4-55BA-4E6C-B225-4782CF797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780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3F73-D15A-45A4-80D9-EE0CF70E1192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44D4-55BA-4E6C-B225-4782CF797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674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6311" y="587975"/>
            <a:ext cx="3653790" cy="1679928"/>
          </a:xfrm>
        </p:spPr>
        <p:txBody>
          <a:bodyPr anchor="b">
            <a:normAutofit/>
          </a:bodyPr>
          <a:lstStyle>
            <a:lvl1pPr algn="l">
              <a:defRPr sz="2205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964" y="587975"/>
            <a:ext cx="5067579" cy="604774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86311" y="2435898"/>
            <a:ext cx="3653790" cy="2305235"/>
          </a:xfrm>
        </p:spPr>
        <p:txBody>
          <a:bodyPr anchor="t">
            <a:normAutofit/>
          </a:bodyPr>
          <a:lstStyle>
            <a:lvl1pPr marL="0" indent="0">
              <a:buNone/>
              <a:defRPr sz="1764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3F73-D15A-45A4-80D9-EE0CF70E1192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44D4-55BA-4E6C-B225-4782CF797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549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2705" y="1595931"/>
            <a:ext cx="4068053" cy="1259946"/>
          </a:xfrm>
        </p:spPr>
        <p:txBody>
          <a:bodyPr anchor="b">
            <a:normAutofit/>
          </a:bodyPr>
          <a:lstStyle>
            <a:lvl1pPr algn="l">
              <a:defRPr sz="2646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869950" y="1007956"/>
            <a:ext cx="3745779" cy="5291773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2965" y="3023870"/>
            <a:ext cx="4069155" cy="2295901"/>
          </a:xfrm>
        </p:spPr>
        <p:txBody>
          <a:bodyPr anchor="t">
            <a:normAutofit/>
          </a:bodyPr>
          <a:lstStyle>
            <a:lvl1pPr marL="0" indent="0">
              <a:buNone/>
              <a:defRPr sz="1984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3F73-D15A-45A4-80D9-EE0CF70E1192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8965" y="6803708"/>
            <a:ext cx="6635052" cy="402483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44D4-55BA-4E6C-B225-4782CF797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793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615687" y="4293150"/>
            <a:ext cx="2820437" cy="2930540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6" y="587976"/>
            <a:ext cx="7483473" cy="4153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2863" y="6803711"/>
            <a:ext cx="1370529" cy="40248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2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B993F73-D15A-45A4-80D9-EE0CF70E1192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8965" y="6803708"/>
            <a:ext cx="6635052" cy="40248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2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75804" y="6149240"/>
            <a:ext cx="978302" cy="7384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086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F0744D4-55BA-4E6C-B225-4782CF797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6325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503972" rtl="0" eaLnBrk="1" latinLnBrk="0" hangingPunct="1">
        <a:spcBef>
          <a:spcPct val="0"/>
        </a:spcBef>
        <a:buNone/>
        <a:defRPr sz="3527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14982" indent="-314982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205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818954" indent="-314982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98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322925" indent="-314982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76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700904" indent="-188989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204876" indent="-188989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771844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3275815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779787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4283758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67876242"/>
              </p:ext>
            </p:extLst>
          </p:nvPr>
        </p:nvGraphicFramePr>
        <p:xfrm>
          <a:off x="484093" y="1460105"/>
          <a:ext cx="9595822" cy="5478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2455" y="336332"/>
            <a:ext cx="93857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atin typeface="Liberation Serif" pitchFamily="18" charset="0"/>
              </a:rPr>
              <a:t>Исполнение основных показателей бюджета Махнёвского муниципального образования на </a:t>
            </a:r>
            <a:r>
              <a:rPr lang="ru-RU" sz="2400" i="1" dirty="0" smtClean="0">
                <a:latin typeface="Liberation Serif" pitchFamily="18" charset="0"/>
              </a:rPr>
              <a:t>01.09.2020г</a:t>
            </a:r>
            <a:r>
              <a:rPr lang="ru-RU" sz="2400" i="1" dirty="0" smtClean="0">
                <a:latin typeface="Liberation Serif" pitchFamily="18" charset="0"/>
              </a:rPr>
              <a:t>. тыс. рублей</a:t>
            </a:r>
            <a:endParaRPr lang="ru-RU" sz="2400" dirty="0">
              <a:latin typeface="Liberation Serif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991287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</TotalTime>
  <Words>15</Words>
  <Application>Microsoft Office PowerPoint</Application>
  <PresentationFormat>Произвольный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Century Gothic</vt:lpstr>
      <vt:lpstr>Liberation Serif</vt:lpstr>
      <vt:lpstr>Wingdings 3</vt:lpstr>
      <vt:lpstr>Сектор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BUH-NEW1</dc:creator>
  <cp:lastModifiedBy>BUH-NEW1</cp:lastModifiedBy>
  <cp:revision>3</cp:revision>
  <dcterms:created xsi:type="dcterms:W3CDTF">2020-09-01T08:20:34Z</dcterms:created>
  <dcterms:modified xsi:type="dcterms:W3CDTF">2020-09-10T04:45:39Z</dcterms:modified>
</cp:coreProperties>
</file>