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439400" cy="755967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 autoAdjust="0"/>
  </p:normalViewPr>
  <p:slideViewPr>
    <p:cSldViewPr snapToGrid="0">
      <p:cViewPr varScale="1">
        <p:scale>
          <a:sx n="91" d="100"/>
          <a:sy n="91" d="100"/>
        </p:scale>
        <p:origin x="-120" y="-288"/>
      </p:cViewPr>
      <p:guideLst>
        <p:guide orient="horz" pos="2381"/>
        <p:guide pos="3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Дефицит/Профицит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333729.8</c:v>
                </c:pt>
                <c:pt idx="1">
                  <c:v>333729.8</c:v>
                </c:pt>
                <c:pt idx="2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D3-4544-A7DD-DB93F88255D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2"/>
              <c:layout>
                <c:manualLayout>
                  <c:x val="2.5607371338361436E-2"/>
                  <c:y val="4.4347423301218719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569-4143-9D90-DD256891F05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Дефицит/Профицит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27958.9</c:v>
                </c:pt>
                <c:pt idx="1">
                  <c:v>17526.5</c:v>
                </c:pt>
                <c:pt idx="2">
                  <c:v>10432.4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5D3-4544-A7DD-DB93F88255DE}"/>
            </c:ext>
          </c:extLst>
        </c:ser>
        <c:dLbls>
          <c:showVal val="1"/>
        </c:dLbls>
        <c:axId val="103713792"/>
        <c:axId val="103731968"/>
      </c:barChart>
      <c:catAx>
        <c:axId val="10371379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3731968"/>
        <c:crosses val="autoZero"/>
        <c:auto val="1"/>
        <c:lblAlgn val="ctr"/>
        <c:lblOffset val="100"/>
      </c:catAx>
      <c:valAx>
        <c:axId val="103731968"/>
        <c:scaling>
          <c:orientation val="minMax"/>
        </c:scaling>
        <c:axPos val="l"/>
        <c:majorGridlines/>
        <c:numFmt formatCode="#,##0.00" sourceLinked="1"/>
        <c:tickLblPos val="nextTo"/>
        <c:crossAx val="10371379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949049" y="1289632"/>
            <a:ext cx="5496937" cy="550474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965" y="587975"/>
            <a:ext cx="7026631" cy="3443853"/>
          </a:xfrm>
        </p:spPr>
        <p:txBody>
          <a:bodyPr anchor="b">
            <a:normAutofit/>
          </a:bodyPr>
          <a:lstStyle>
            <a:lvl1pPr algn="l">
              <a:defRPr sz="485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965" y="4237153"/>
            <a:ext cx="5656102" cy="2109242"/>
          </a:xfrm>
        </p:spPr>
        <p:txBody>
          <a:bodyPr anchor="t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763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08965" y="587975"/>
            <a:ext cx="9221470" cy="3443852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69952" y="4237152"/>
            <a:ext cx="8312854" cy="503978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764"/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65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587975"/>
            <a:ext cx="9221470" cy="3191863"/>
          </a:xfrm>
        </p:spPr>
        <p:txBody>
          <a:bodyPr anchor="ctr">
            <a:normAutofit/>
          </a:bodyPr>
          <a:lstStyle>
            <a:lvl1pPr algn="l">
              <a:defRPr sz="3086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4535805"/>
            <a:ext cx="7287889" cy="2099910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5897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590" y="587975"/>
            <a:ext cx="7831590" cy="3191863"/>
          </a:xfrm>
        </p:spPr>
        <p:txBody>
          <a:bodyPr anchor="ctr">
            <a:normAutofit/>
          </a:bodyPr>
          <a:lstStyle>
            <a:lvl1pPr algn="l">
              <a:defRPr sz="3086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7931" y="3779838"/>
            <a:ext cx="7309483" cy="531977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4741133"/>
            <a:ext cx="7286529" cy="1894582"/>
          </a:xfrm>
        </p:spPr>
        <p:txBody>
          <a:bodyPr anchor="ctr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60986" y="783331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86496" y="3051870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45475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3779838"/>
            <a:ext cx="7286529" cy="1871069"/>
          </a:xfrm>
        </p:spPr>
        <p:txBody>
          <a:bodyPr anchor="b">
            <a:normAutofit/>
          </a:bodyPr>
          <a:lstStyle>
            <a:lvl1pPr algn="l">
              <a:defRPr sz="3086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5658160"/>
            <a:ext cx="7287889" cy="977554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2820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591" y="587975"/>
            <a:ext cx="7831589" cy="3191863"/>
          </a:xfrm>
        </p:spPr>
        <p:txBody>
          <a:bodyPr anchor="ctr">
            <a:normAutofit/>
          </a:bodyPr>
          <a:lstStyle>
            <a:lvl1pPr algn="l">
              <a:defRPr sz="3086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8965" y="4283816"/>
            <a:ext cx="7286529" cy="1157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05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5459766"/>
            <a:ext cx="7286528" cy="1175949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60986" y="783331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86496" y="3051870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37616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587975"/>
            <a:ext cx="8591793" cy="31918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086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8965" y="4330481"/>
            <a:ext cx="7286529" cy="9239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05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5254443"/>
            <a:ext cx="7286528" cy="1381272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7514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 algn="l">
              <a:defRPr sz="308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966" y="587976"/>
            <a:ext cx="7483473" cy="4153158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4096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6647" y="587975"/>
            <a:ext cx="2333788" cy="4871791"/>
          </a:xfrm>
        </p:spPr>
        <p:txBody>
          <a:bodyPr vert="eaVert">
            <a:normAutofit/>
          </a:bodyPr>
          <a:lstStyle>
            <a:lvl1pPr>
              <a:defRPr sz="308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965" y="587975"/>
            <a:ext cx="6678764" cy="60477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647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966" y="587975"/>
            <a:ext cx="7483473" cy="4153158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893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2183905"/>
            <a:ext cx="7309484" cy="2557224"/>
          </a:xfrm>
        </p:spPr>
        <p:txBody>
          <a:bodyPr anchor="b">
            <a:normAutofit/>
          </a:bodyPr>
          <a:lstStyle>
            <a:lvl1pPr algn="l">
              <a:defRPr sz="3527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6" y="4946454"/>
            <a:ext cx="7309483" cy="1689261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920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608965" y="587975"/>
            <a:ext cx="4509546" cy="415315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322863" y="587975"/>
            <a:ext cx="4507572" cy="4143822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372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87975"/>
            <a:ext cx="4243422" cy="671971"/>
          </a:xfrm>
        </p:spPr>
        <p:txBody>
          <a:bodyPr anchor="b">
            <a:noAutofit/>
          </a:bodyPr>
          <a:lstStyle>
            <a:lvl1pPr marL="0" indent="0">
              <a:buNone/>
              <a:defRPr sz="2646" b="0" cap="all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" y="1259946"/>
            <a:ext cx="4504408" cy="3481184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2810" y="624724"/>
            <a:ext cx="4297292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 cap="all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2864" y="1259946"/>
            <a:ext cx="4517238" cy="3471851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75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063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188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6311" y="587975"/>
            <a:ext cx="3653790" cy="1679928"/>
          </a:xfrm>
        </p:spPr>
        <p:txBody>
          <a:bodyPr anchor="b">
            <a:normAutofit/>
          </a:bodyPr>
          <a:lstStyle>
            <a:lvl1pPr algn="l">
              <a:defRPr sz="2205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964" y="587975"/>
            <a:ext cx="5067579" cy="604774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86311" y="2435898"/>
            <a:ext cx="3653790" cy="2305235"/>
          </a:xfrm>
        </p:spPr>
        <p:txBody>
          <a:bodyPr anchor="t">
            <a:normAutofit/>
          </a:bodyPr>
          <a:lstStyle>
            <a:lvl1pPr marL="0" indent="0">
              <a:buNone/>
              <a:defRPr sz="176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110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705" y="1595931"/>
            <a:ext cx="4068053" cy="1259946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69950" y="1007956"/>
            <a:ext cx="3745779" cy="5291773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65" y="3023870"/>
            <a:ext cx="4069155" cy="2295901"/>
          </a:xfrm>
        </p:spPr>
        <p:txBody>
          <a:bodyPr anchor="t">
            <a:normAutofit/>
          </a:bodyPr>
          <a:lstStyle>
            <a:lvl1pPr marL="0" indent="0">
              <a:buNone/>
              <a:defRPr sz="198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8965" y="6803708"/>
            <a:ext cx="6635052" cy="402483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47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615687" y="4293150"/>
            <a:ext cx="2820437" cy="2930540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6" y="587976"/>
            <a:ext cx="7483473" cy="415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2863" y="6803711"/>
            <a:ext cx="1370529" cy="40248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2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8965" y="6803708"/>
            <a:ext cx="6635052" cy="40248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2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75804" y="6149240"/>
            <a:ext cx="978302" cy="7384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086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6665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503972" rtl="0" eaLnBrk="1" latinLnBrk="0" hangingPunct="1">
        <a:spcBef>
          <a:spcPct val="0"/>
        </a:spcBef>
        <a:buNone/>
        <a:defRPr sz="3527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4982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8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322925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6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700904" indent="-188989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204876" indent="-188989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92451437"/>
              </p:ext>
            </p:extLst>
          </p:nvPr>
        </p:nvGraphicFramePr>
        <p:xfrm>
          <a:off x="756142" y="1460105"/>
          <a:ext cx="8927117" cy="5727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2455" y="336332"/>
            <a:ext cx="9385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Liberation Serif" pitchFamily="18" charset="0"/>
              </a:rPr>
              <a:t>Исполнение основных показателей бюджета Махнёвского муниципального образования на 01.02.2020г., тыс. рублей</a:t>
            </a:r>
            <a:endParaRPr lang="ru-RU" sz="2400" dirty="0">
              <a:latin typeface="Liberation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838037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</TotalTime>
  <Words>15</Words>
  <Application>Microsoft Office PowerPoint</Application>
  <PresentationFormat>Произвольный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Сектор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Microsoft</cp:lastModifiedBy>
  <cp:revision>5</cp:revision>
  <dcterms:created xsi:type="dcterms:W3CDTF">2020-08-30T16:58:56Z</dcterms:created>
  <dcterms:modified xsi:type="dcterms:W3CDTF">2020-09-01T06:00:36Z</dcterms:modified>
</cp:coreProperties>
</file>