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6589978264462027"/>
          <c:y val="5.2822405820810117E-2"/>
          <c:w val="0.51495522944953565"/>
          <c:h val="0.797825443798176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 округ Верхний Тагил    численность населения 12 191  человек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045216757051789E-2"/>
                  <c:y val="-3.123101264146651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498 216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3.1464873185412176E-3"/>
                  <c:y val="2.4023855878051188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206</a:t>
                    </a:r>
                    <a:r>
                      <a:rPr lang="ru-RU" sz="1100" b="1" baseline="0" dirty="0" smtClean="0"/>
                      <a:t> 591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8662182963530371E-3"/>
                  <c:y val="7.2071567634153424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smtClean="0"/>
                      <a:t>365</a:t>
                    </a:r>
                    <a:r>
                      <a:rPr lang="ru-RU" sz="1100" b="1" smtClean="0"/>
                      <a:t> </a:t>
                    </a:r>
                    <a:r>
                      <a:rPr lang="en-US" sz="1100" b="1" smtClean="0"/>
                      <a:t>843</a:t>
                    </a:r>
                    <a:endParaRPr lang="en-US" sz="1100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 01.01.2020 г.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498216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Городской округ   Нижняя Салда                                    численность населения 17 627  человек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359865488905907E-2"/>
                  <c:y val="-2.162147029024600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806 777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5732436592706062E-3"/>
                  <c:y val="8.5731115925130347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520</a:t>
                    </a:r>
                    <a:r>
                      <a:rPr lang="ru-RU" sz="1100" b="1" baseline="0" dirty="0" smtClean="0"/>
                      <a:t> 247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1464873185412176E-3"/>
                  <c:y val="4.8047711756102184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719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721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 01.01.2020 г. 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806777</c:v>
                </c:pt>
              </c:numCache>
            </c:numRef>
          </c:val>
        </c:ser>
        <c:shape val="cylinder"/>
        <c:axId val="88724608"/>
        <c:axId val="88726144"/>
        <c:axId val="0"/>
      </c:bar3DChart>
      <c:catAx>
        <c:axId val="88724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726144"/>
        <c:crosses val="autoZero"/>
        <c:auto val="1"/>
        <c:lblAlgn val="ctr"/>
        <c:lblOffset val="100"/>
      </c:catAx>
      <c:valAx>
        <c:axId val="88726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72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71648712281478"/>
          <c:y val="0.32348216521905676"/>
          <c:w val="0.24928095332124134"/>
          <c:h val="0.22730559025668071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013676931487128"/>
          <c:y val="2.8798549942758853E-2"/>
          <c:w val="0.52232889469116395"/>
          <c:h val="0.821849299676227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 округ Верхний Тагил                  численность населения 12 191 человек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2516189968187368E-2"/>
                  <c:y val="-3.816501627190618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554 364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7.7700796126490435E-3"/>
                  <c:y val="5.3510774415614984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209</a:t>
                    </a:r>
                    <a:r>
                      <a:rPr lang="ru-RU" sz="1100" b="1" baseline="0" dirty="0" smtClean="0"/>
                      <a:t> 769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91765799957884E-3"/>
                  <c:y val="1.0702298297491877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307 717</a:t>
                    </a:r>
                    <a:endParaRPr lang="en-US" sz="11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 01.01.2020 г. тыс. рублей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554364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Городской округ   Нижняя Салда                                     численность населения 17 627  человек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2.4951092420712778E-2"/>
                  <c:y val="-1.627039284868451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735 816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1.0364307587074292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516</a:t>
                    </a:r>
                    <a:r>
                      <a:rPr lang="ru-RU" sz="1400" b="1" baseline="0" dirty="0" smtClean="0"/>
                      <a:t> 646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6783298288836511E-3"/>
                  <c:y val="1.2011927939025559E-2"/>
                </c:manualLayout>
              </c:layout>
              <c:tx>
                <c:rich>
                  <a:bodyPr/>
                  <a:lstStyle/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685</a:t>
                    </a:r>
                    <a:r>
                      <a:rPr lang="ru-RU" sz="1400" b="1" baseline="0" dirty="0" smtClean="0"/>
                      <a:t> 434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 01.01.2020 г. тыс. рублей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735816</c:v>
                </c:pt>
              </c:numCache>
            </c:numRef>
          </c:val>
        </c:ser>
        <c:shape val="cylinder"/>
        <c:axId val="49985408"/>
        <c:axId val="49986944"/>
        <c:axId val="0"/>
      </c:bar3DChart>
      <c:catAx>
        <c:axId val="49985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986944"/>
        <c:crosses val="autoZero"/>
        <c:auto val="1"/>
        <c:lblAlgn val="ctr"/>
        <c:lblOffset val="100"/>
      </c:catAx>
      <c:valAx>
        <c:axId val="499869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985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57938155672227"/>
          <c:y val="0.31172995975342088"/>
          <c:w val="0.28912544947575691"/>
          <c:h val="0.25649533180539075"/>
        </c:manualLayout>
      </c:layout>
      <c:txPr>
        <a:bodyPr/>
        <a:lstStyle/>
        <a:p>
          <a:pPr>
            <a:defRPr sz="105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0.77193</cdr:x>
      <cdr:y>0</cdr:y>
    </cdr:from>
    <cdr:to>
      <cdr:x>0.94737</cdr:x>
      <cdr:y>0.31081</cdr:y>
    </cdr:to>
    <cdr:pic>
      <cdr:nvPicPr>
        <cdr:cNvPr id="4" name="Picture 3" descr="C:\Users\User\Desktop\i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286544" y="-71438"/>
          <a:ext cx="1428760" cy="1643074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  <cdr:relSizeAnchor xmlns:cdr="http://schemas.openxmlformats.org/drawingml/2006/chartDrawing">
    <cdr:from>
      <cdr:x>0.78947</cdr:x>
      <cdr:y>0.56757</cdr:y>
    </cdr:from>
    <cdr:to>
      <cdr:x>0.94737</cdr:x>
      <cdr:y>0.94308</cdr:y>
    </cdr:to>
    <cdr:pic>
      <cdr:nvPicPr>
        <cdr:cNvPr id="6" name="Рисунок 5" descr="C:\Users\User\Desktop\i.jpg"/>
        <cdr:cNvPicPr/>
      </cdr:nvPicPr>
      <cdr:blipFill>
        <a:blip xmlns:a="http://schemas.openxmlformats.org/drawingml/2006/main" xmlns:r="http://schemas.openxmlformats.org/officeDocument/2006/relationships" r:embed="rId2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429420" y="3000396"/>
          <a:ext cx="1285884" cy="1985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CDEB-8A7A-45B0-A6F9-8F0535F3D3F3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1000108"/>
          <a:ext cx="857256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285728"/>
            <a:ext cx="7276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доходов по городскому округу Верхний Тагил </a:t>
            </a:r>
          </a:p>
          <a:p>
            <a:pPr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городскому округу Нижняя Салда (исполнение на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000108"/>
            <a:ext cx="1428760" cy="1643074"/>
          </a:xfrm>
          <a:prstGeom prst="rect">
            <a:avLst/>
          </a:prstGeom>
          <a:noFill/>
        </p:spPr>
      </p:pic>
      <p:pic>
        <p:nvPicPr>
          <p:cNvPr id="6" name="Рисунок 5" descr="C:\Users\User\Desktop\i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4000504"/>
            <a:ext cx="121444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1071546"/>
          <a:ext cx="814393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357166"/>
            <a:ext cx="7392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расходов по городскому округу Верхний Тагил</a:t>
            </a:r>
          </a:p>
          <a:p>
            <a:pPr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городскому округу Нижняя Салда (исполнение на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01.01.2020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61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2016-10-26T09:32:22Z</dcterms:created>
  <dcterms:modified xsi:type="dcterms:W3CDTF">2020-04-10T08:12:03Z</dcterms:modified>
</cp:coreProperties>
</file>