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003862041934603"/>
          <c:y val="3.9474983746589892E-2"/>
          <c:w val="0.87076604164112403"/>
          <c:h val="0.833529890721091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1.2260450586039901E-2"/>
                  <c:y val="-1.728382964559796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25 320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9.19533793952995E-3"/>
                  <c:y val="-2.46911852079969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17 021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0574670810119731E-2"/>
                  <c:y val="-9.7690872920716491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17 021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5325563232549883E-3"/>
                  <c:y val="-9.8764740831988208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17 021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325563232549867E-2"/>
                  <c:y val="-1.492203029200146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2260450586039901E-2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9.19533793952995E-3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10 673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7.6627816162749326E-3"/>
                  <c:y val="-1.54588289997894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1.3690892802150117E-2"/>
                  <c:y val="-2.57647149996490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  <c:pt idx="5">
                  <c:v>на 01.04.2020г.</c:v>
                </c:pt>
                <c:pt idx="6">
                  <c:v>на 01.07.2020г.</c:v>
                </c:pt>
                <c:pt idx="7">
                  <c:v>на 01.10.2020г.</c:v>
                </c:pt>
                <c:pt idx="8">
                  <c:v>на 01.01.2021г.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25320</c:v>
                </c:pt>
                <c:pt idx="1">
                  <c:v>17021</c:v>
                </c:pt>
                <c:pt idx="2">
                  <c:v>17021</c:v>
                </c:pt>
                <c:pt idx="3">
                  <c:v>17021</c:v>
                </c:pt>
                <c:pt idx="4">
                  <c:v>13635</c:v>
                </c:pt>
                <c:pt idx="5">
                  <c:v>13635</c:v>
                </c:pt>
                <c:pt idx="6">
                  <c:v>10673</c:v>
                </c:pt>
                <c:pt idx="7">
                  <c:v>10092</c:v>
                </c:pt>
                <c:pt idx="8">
                  <c:v>10092</c:v>
                </c:pt>
              </c:numCache>
            </c:numRef>
          </c:val>
        </c:ser>
        <c:shape val="cylinder"/>
        <c:axId val="87709184"/>
        <c:axId val="87710720"/>
        <c:axId val="0"/>
      </c:bar3DChart>
      <c:catAx>
        <c:axId val="8770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87710720"/>
        <c:crosses val="autoZero"/>
        <c:auto val="1"/>
        <c:lblAlgn val="ctr"/>
        <c:lblOffset val="100"/>
      </c:catAx>
      <c:valAx>
        <c:axId val="87710720"/>
        <c:scaling>
          <c:orientation val="minMax"/>
        </c:scaling>
        <c:axPos val="l"/>
        <c:majorGridlines/>
        <c:numFmt formatCode="General" sourceLinked="1"/>
        <c:tickLblPos val="nextTo"/>
        <c:crossAx val="87709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480B96-39A4-4696-8C2D-07A6FBA73615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Верхний Тагил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21442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ontrols>
      <p:control spid="1026" name="SapphireHiddenControl" r:id="rId2" imgW="6095880" imgH="406728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34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2018-10-02T09:35:43Z</dcterms:created>
  <dcterms:modified xsi:type="dcterms:W3CDTF">2021-06-01T03:23:03Z</dcterms:modified>
</cp:coreProperties>
</file>