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65" d="100"/>
          <a:sy n="65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86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91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17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37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98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09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69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85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81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3176-0155-435F-95BF-111BD4CB779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05C6-8427-4D4F-8777-6838E9D4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77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83176-0155-435F-95BF-111BD4CB779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05C6-8427-4D4F-8777-6838E9D4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58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924944"/>
            <a:ext cx="7048872" cy="3312368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ru-RU" sz="41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Проект по благоустройству мест общего пользования: «Устройство  двух детских площадок  в сельском поселении  </a:t>
            </a:r>
            <a:r>
              <a:rPr lang="ru-RU" sz="41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Сытомино</a:t>
            </a:r>
            <a:r>
              <a:rPr lang="ru-RU" sz="41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» </a:t>
            </a:r>
          </a:p>
          <a:p>
            <a:endParaRPr lang="ru-RU" sz="41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2017 год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92088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12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Выполнение работ и сроки реализации проекта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280920" cy="453650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Период реализации проекта :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во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2 и 3 квартале 2017 года, по 44-ФЗ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Общая сумма проекта: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2 090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000,00 руб.</a:t>
            </a:r>
            <a:r>
              <a:rPr lang="ru-RU" sz="2800" dirty="0"/>
              <a:t> 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- Бюджет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ХМАО-Югры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- 1 900 000 руб.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- Бюджет поселения  -  190 000 руб.</a:t>
            </a: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Работы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будут выполнятся подрядной организацией: 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- согласно локально сметной документации, экспертиза отдела подготовки проектной документации Комитета архитектуры и градостроительства положительная.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74471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 об исполнителях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908720"/>
            <a:ext cx="5760640" cy="216024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Администрация сельского поселения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Сытомино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Сургутского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района , ХМАО-Югры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Глава сельского поселения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Сытомино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Людмила Анатольевна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Бахметова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ел.сот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8-9044-717488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813690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90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Текущее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состояние реализации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проекта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7992888" cy="619268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Нехватка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качественных, современных детских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площадок—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большая проблема с.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Сытомино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с его протяженностью более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3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км. Очень не хватает таких площадок во многих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местах 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села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где проживает много, по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меркам села,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молодых многодетных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семей, чтобы дало возможность 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молодым родителям гулять с колясками, общаться между собой и одновременно присматривать за детьми дошкольного и младшего школьного возраста.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Планируя  установку детских  площадок,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важно обратить внимание на безопасность и цвет материалов, применяемых для изготовления элементов площадки.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Яркие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краски необходимы, чтобы настроить ребенка на игру, привлечь его внимание, поддержать тонус и облегчить ориентирование на площадке. Также яркие краски на игровой площадке – это еще и не только элементы безопасности, но еще и способ преображения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самого села.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Все это даст стимул жителям посмотреть по-другому на свои приусадебные участки и дома. 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Игровая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площадка будет местным островком детского отдыха, веселья и смеха, туда сможет прийти каждый ребенок села.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Правильно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спланированная и хорошо организованная площадка, где дети будут проводить до 5 - 6 часов в теплое время года, создаст благоприятное условие для их гармоничного развития.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Создание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игровой детской площадки осуществляется с целью организации досуга детей дошкольного и младшего школьного возраста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развития и совершенствования физических качеств детей, привитие интереса к здоровому образу жизни и спорту.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Детские игровые площадки будут расположены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на открытой местности,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напротив или рядом с  домами,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что позволит взрослым наблюдать за детьми.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Площадка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позволит занять детей и оградить от опасных необдуманных поступков и ситуаций, угрожающих их жизни и здоровью.</a:t>
            </a:r>
          </a:p>
          <a:p>
            <a:pPr algn="just"/>
            <a:r>
              <a:rPr lang="ru-RU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80068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4624"/>
            <a:ext cx="7772400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Актуальность проекта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280920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результате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устройства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детской игровой площадки в с.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</a:rPr>
              <a:t>Сытомино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 будет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решен ряд важнейших задач:</a:t>
            </a:r>
          </a:p>
          <a:p>
            <a:pPr lvl="0" algn="just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- Организация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досуга детей дошкольного и младшего школьного возраста.</a:t>
            </a:r>
          </a:p>
          <a:p>
            <a:pPr lvl="0" algn="just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-  Безопасность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жизни и здоровья детей.</a:t>
            </a:r>
          </a:p>
          <a:p>
            <a:pPr lvl="0" algn="just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-  Пропаганда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здорового образа жизни.</a:t>
            </a:r>
          </a:p>
          <a:p>
            <a:pPr algn="just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     Детские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уличные площадки – это самое лучшее средство направить неуемную детскую энергию в правильное русло и обеспечить оптимальное сочетание «приятного» и «полезного», что всегда достигается с большим трудом, особенно в вопросах, касающихся воспитания подрастающего поколения. Игра на детской площадке пополняет силу, здоровье, ловкость. И, в конце концов, это оживленная деятельность, которая так нужна ребенку.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151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864095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</a:rPr>
              <a:t>Целями проекта являются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488832" cy="4536504"/>
          </a:xfrm>
        </p:spPr>
        <p:txBody>
          <a:bodyPr>
            <a:noAutofit/>
          </a:bodyPr>
          <a:lstStyle/>
          <a:p>
            <a:pPr marL="342900" lvl="0" indent="-342900"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Благоустройство территории сельского поселения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Сытомино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для повышения уровня внешнего благоустройства мест общего пользования, чистоты и решения экологических проблем поселения.</a:t>
            </a:r>
          </a:p>
          <a:p>
            <a:pPr marL="342900" lvl="0" indent="-342900"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Создание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условий для укрепления физического развития и улучшения условий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травмобезопасности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детей, организации активного отдыха. </a:t>
            </a:r>
          </a:p>
          <a:p>
            <a:pPr marL="342900" lvl="0" indent="-342900"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Создание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условий для проявления индивидуальности в ролевых играх детей дошкольного возраста, личного роста младшего школьного возраста, формирование активной жизненной позиции.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31711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Задачами проекта являются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5688632"/>
          </a:xfrm>
        </p:spPr>
        <p:txBody>
          <a:bodyPr>
            <a:noAutofit/>
          </a:bodyPr>
          <a:lstStyle/>
          <a:p>
            <a:pPr lvl="0" algn="just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-  Установка новых 2 детских площадок и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благоустройство прилегающей к площадке территории. </a:t>
            </a:r>
          </a:p>
          <a:p>
            <a:pPr lvl="0" algn="just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-      Создание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и установка малых архитектурных форм для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детских площадок.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-       Пропаганда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здорового образа жизни и семейных ценностей.</a:t>
            </a:r>
          </a:p>
          <a:p>
            <a:pPr lvl="0" algn="just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- Формирование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чувства гражданской инициативы и ответственности за социальную обстановку в своих территориях.</a:t>
            </a:r>
          </a:p>
          <a:p>
            <a:pPr lvl="0" algn="just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-   Формирование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у населения практического опыта социально значимой деятельности и взаимодействия с органами власти в целях решения актуальных социальных проблем.</a:t>
            </a:r>
          </a:p>
          <a:p>
            <a:pPr lvl="0" algn="just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-  Обеспечение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условий для отдыха, физического развития и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</a:rPr>
              <a:t>травмобезопасности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детей, посещающих дошкольные образовательные учреждения.</a:t>
            </a:r>
          </a:p>
          <a:p>
            <a:pPr lvl="0" algn="just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- Формирование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социально-коммуникативных, творческих и организаторских навыков детей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lvl="0" algn="just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- Максимальный охват объектами отдыха детей и родителей на территории поселения, ввиду большой протяженности населенного пункта. 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7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Конкретные результаты: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980728"/>
            <a:ext cx="7128792" cy="38164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Реализуемый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проект позволит достичь следующих конкретных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результатов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- построить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 детских  площадки;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- организовать досуг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детей;</a:t>
            </a:r>
          </a:p>
          <a:p>
            <a:pPr marL="457200" indent="-457200" algn="just">
              <a:buFontTx/>
              <a:buChar char="-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провести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пропаганду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здорового образа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жизни среди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молодых семей;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- появится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 культурных объекта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селе,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привлекательно эстетически оформленные.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3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936104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Оценка результатов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7344816" cy="37444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Результаты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будут оцениваться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lvl="1"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 С помощью опроса жителей (проведения анкетирования).</a:t>
            </a:r>
          </a:p>
          <a:p>
            <a:pPr lvl="1"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-Мониторинга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снижения уровня заболевания и травматизма детей.</a:t>
            </a:r>
          </a:p>
          <a:p>
            <a:pPr lvl="1"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  Отслеживания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количества проведенных детских мероприятий.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0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Социально-значимые объекты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детские площадки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и по запросу проект детской площадки рису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429000"/>
            <a:ext cx="3512815" cy="244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проект детской площадки рисун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40324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92080" y="3645024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99592" y="2060848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70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Места расположения  2 детских площадок на территории поселения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Сытомино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Home\Downloads\Сытомино_Горный_ГО_ЧС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" t="18487" r="26275" b="226"/>
          <a:stretch/>
        </p:blipFill>
        <p:spPr bwMode="auto">
          <a:xfrm>
            <a:off x="827584" y="1916832"/>
            <a:ext cx="707953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04248" y="5085184"/>
            <a:ext cx="216024" cy="21602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714620"/>
            <a:ext cx="285752" cy="21431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22419" y="4476629"/>
            <a:ext cx="1368152" cy="58809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протока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</a:rPr>
              <a:t>Сытоминка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928802"/>
            <a:ext cx="1357322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accent2">
                    <a:lumMod val="75000"/>
                  </a:schemeClr>
                </a:solidFill>
              </a:rPr>
              <a:t>с.Сытомино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 ул. Центральная, территория бывшего </a:t>
            </a:r>
            <a:r>
              <a:rPr lang="ru-RU" sz="1000" dirty="0" err="1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/сада «Золотая рыбка»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4149080"/>
            <a:ext cx="1440160" cy="6215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Въезд в </a:t>
            </a:r>
            <a:r>
              <a:rPr lang="ru-RU" sz="1000" dirty="0" err="1" smtClean="0">
                <a:solidFill>
                  <a:schemeClr val="accent2">
                    <a:lumMod val="75000"/>
                  </a:schemeClr>
                </a:solidFill>
              </a:rPr>
              <a:t>с.Сытомино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 начало ул. Поперечная 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4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200</TotalTime>
  <Words>712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Текущее состояние реализации проекта </vt:lpstr>
      <vt:lpstr> Актуальность проекта </vt:lpstr>
      <vt:lpstr>Целями проекта являются</vt:lpstr>
      <vt:lpstr>Задачами проекта являются </vt:lpstr>
      <vt:lpstr>Конкретные результаты: </vt:lpstr>
      <vt:lpstr>Оценка результатов </vt:lpstr>
      <vt:lpstr>Социально-значимые объекты 2 детские площадки</vt:lpstr>
      <vt:lpstr>Места расположения  2 детских площадок на территории поселения Сытомино </vt:lpstr>
      <vt:lpstr>Выполнение работ и сроки реализации проекта</vt:lpstr>
      <vt:lpstr>Информация об исполнителях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2017-04-16T06:19:24Z</dcterms:created>
  <dcterms:modified xsi:type="dcterms:W3CDTF">2017-04-25T07:26:16Z</dcterms:modified>
</cp:coreProperties>
</file>