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74" r:id="rId3"/>
    <p:sldId id="278" r:id="rId4"/>
    <p:sldId id="261" r:id="rId5"/>
    <p:sldId id="280" r:id="rId6"/>
    <p:sldId id="279" r:id="rId7"/>
    <p:sldId id="262" r:id="rId8"/>
    <p:sldId id="263" r:id="rId9"/>
    <p:sldId id="284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40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FF905-F0A7-40AE-BEC3-462401A916A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B30C-06FA-4ED4-B908-DEF413D43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B30C-06FA-4ED4-B908-DEF413D430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B30C-06FA-4ED4-B908-DEF413D430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B30C-06FA-4ED4-B908-DEF413D430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5_%D0%B3%D0%BE%D0%B4" TargetMode="External"/><Relationship Id="rId13" Type="http://schemas.openxmlformats.org/officeDocument/2006/relationships/hyperlink" Target="https://ru.wikipedia.org/wiki/14_%D1%8F%D0%BD%D0%B2%D0%B0%D1%80%D1%8F" TargetMode="External"/><Relationship Id="rId18" Type="http://schemas.openxmlformats.org/officeDocument/2006/relationships/hyperlink" Target="https://ru.wikipedia.org/wiki/27_%D1%84%D0%B5%D0%B2%D1%80%D0%B0%D0%BB%D1%8F" TargetMode="External"/><Relationship Id="rId3" Type="http://schemas.openxmlformats.org/officeDocument/2006/relationships/hyperlink" Target="https://ru.wikipedia.org/wiki/1921_%D0%B3%D0%BE%D0%B4" TargetMode="External"/><Relationship Id="rId21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7" Type="http://schemas.openxmlformats.org/officeDocument/2006/relationships/hyperlink" Target="http://www.pandia.ru/text/category/srednie_shkoli/" TargetMode="External"/><Relationship Id="rId12" Type="http://schemas.openxmlformats.org/officeDocument/2006/relationships/hyperlink" Target="https://ru.wikipedia.org/wiki/%D0%9F%D0%BE%D0%BB%D1%8C%D1%88%D0%B0" TargetMode="External"/><Relationship Id="rId17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iki/%D0%A5%D0%BE%D1%86%D0%B8%D0%B2%D0%B5%D0%BB%D1%8C" TargetMode="External"/><Relationship Id="rId20" Type="http://schemas.openxmlformats.org/officeDocument/2006/relationships/hyperlink" Target="https://ru.wikipedia.org/wiki/%D0%9E%D1%80%D0%B4%D0%B5%D0%BD_%D0%9B%D0%B5%D0%BD%D0%B8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0%D1%80%D0%B0%D0%B1%D0%B0%D1%88" TargetMode="External"/><Relationship Id="rId11" Type="http://schemas.openxmlformats.org/officeDocument/2006/relationships/hyperlink" Target="https://ru.wikipedia.org/wiki/1-%D0%B9_%D0%91%D0%B5%D0%BB%D0%BE%D1%80%D1%83%D1%81%D1%81%D0%BA%D0%B8%D0%B9_%D1%84%D1%80%D0%BE%D0%BD%D1%82" TargetMode="External"/><Relationship Id="rId5" Type="http://schemas.openxmlformats.org/officeDocument/2006/relationships/hyperlink" Target="https://ru.wikipedia.org/wiki/1933_%D0%B3%D0%BE%D0%B4" TargetMode="External"/><Relationship Id="rId15" Type="http://schemas.openxmlformats.org/officeDocument/2006/relationships/hyperlink" Target="https://ru.wikipedia.org/wiki/9_%D0%BC%D0%B0%D1%80%D1%82%D0%B0" TargetMode="External"/><Relationship Id="rId10" Type="http://schemas.openxmlformats.org/officeDocument/2006/relationships/hyperlink" Target="https://ru.wikipedia.org/wiki/33-%D1%8F_%D0%B0%D1%80%D0%BC%D0%B8%D1%8F_(%D0%A1%D0%A1%D0%A1%D0%A0)" TargetMode="External"/><Relationship Id="rId19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%D0%A2%D1%8E%D0%B1%D1%83%D0%BA" TargetMode="External"/><Relationship Id="rId9" Type="http://schemas.openxmlformats.org/officeDocument/2006/relationships/hyperlink" Target="https://ru.wikipedia.org/wiki/9-%D0%B9_%D1%82%D0%B0%D0%BD%D0%BA%D0%BE%D0%B2%D1%8B%D0%B9_%D0%BA%D0%BE%D1%80%D0%BF%D1%83%D1%81_(%D0%A1%D0%A1%D0%A1%D0%A0)" TargetMode="External"/><Relationship Id="rId14" Type="http://schemas.openxmlformats.org/officeDocument/2006/relationships/hyperlink" Target="https://ru.wikipedia.org/wiki/23_%D1%8F%D0%BD%D0%B2%D0%B0%D1%80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ru.wikipedia.org/wiki/%D0%A0%D1%9A%D0%A0%C2%B5%D0%A0%D2%91%D0%A0%C2%B0%D0%A0%C2%BB%D0%A1%D0%8A_%D0%92%C2%AB%D0%A0%E2%80%94%D0%A0%C2%B0_%D0%A0%D1%95%D0%A1%E2%80%9A%D0%A0%D0%86%D0%A0%C2%B0%D0%A0%D1%96%D0%A1%D1%93%D0%92%C2%BB" TargetMode="External"/><Relationship Id="rId4" Type="http://schemas.openxmlformats.org/officeDocument/2006/relationships/hyperlink" Target="http://ru.wikipedia.org/wiki/%D0%A0%D1%9B%D0%A1%D0%82%D0%A0%D2%91%D0%A0%C2%B5%D0%A0%D0%85_%D0%A0%D1%9B%D0%A1%E2%80%9A%D0%A0%C2%B5%D0%A1%E2%80%A1%D0%A0%C2%B5%D0%A1%D0%83%D0%A1%E2%80%9A%D0%A0%D0%86%D0%A0%C2%B5%D0%A0%D0%85%D0%A0%D0%85%D0%A0%D1%95%D0%A0%E2%84%96_%D0%A0%D0%86%D0%A0%D1%95%D0%A0%E2%84%96%D0%A0%D0%85%D0%A1%E2%80%B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фото 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7056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-603448"/>
            <a:ext cx="8686800" cy="8382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Выставка</a:t>
            </a:r>
            <a:r>
              <a:rPr lang="ru-RU" sz="1400" baseline="0" dirty="0" smtClean="0"/>
              <a:t> по документам архивного отдела администрации КАРАБАШСКОГО ГОРОДСКОГО ОКРУГА 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55776" y="6021288"/>
            <a:ext cx="6435824" cy="836712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Для выставки использованы документы фондов: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№ 96 «коллекция фотодокументов по истории </a:t>
            </a:r>
            <a:r>
              <a:rPr lang="ru-RU" sz="1200" dirty="0" err="1" smtClean="0">
                <a:solidFill>
                  <a:schemeClr val="tx1"/>
                </a:solidFill>
              </a:rPr>
              <a:t>карабашского</a:t>
            </a:r>
            <a:r>
              <a:rPr lang="ru-RU" sz="1200" dirty="0" smtClean="0">
                <a:solidFill>
                  <a:schemeClr val="tx1"/>
                </a:solidFill>
              </a:rPr>
              <a:t> городского округа</a:t>
            </a:r>
            <a:r>
              <a:rPr lang="en-US" sz="1200" dirty="0" smtClean="0">
                <a:solidFill>
                  <a:schemeClr val="tx1"/>
                </a:solidFill>
              </a:rPr>
              <a:t>;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ru-RU" sz="1200" baseline="0" dirty="0" smtClean="0">
                <a:solidFill>
                  <a:schemeClr val="tx1"/>
                </a:solidFill>
              </a:rPr>
              <a:t/>
            </a:r>
            <a:br>
              <a:rPr lang="ru-RU" sz="1200" baseline="0" dirty="0" smtClean="0">
                <a:solidFill>
                  <a:schemeClr val="tx1"/>
                </a:solidFill>
              </a:rPr>
            </a:br>
            <a:r>
              <a:rPr lang="ru-RU" sz="1200" baseline="0" dirty="0" smtClean="0">
                <a:solidFill>
                  <a:schemeClr val="tx1"/>
                </a:solidFill>
              </a:rPr>
              <a:t>№ 25 «АНО «РЕДАКЦИЯ ГАЗЕТЫ «КАРАБАШСКИЙ РАБОЧИЙ».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2132856"/>
            <a:ext cx="7803976" cy="201622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/>
              <a:t>Наш </a:t>
            </a:r>
            <a:r>
              <a:rPr lang="ru-RU" dirty="0" err="1" smtClean="0"/>
              <a:t>земляк-наша</a:t>
            </a:r>
            <a:r>
              <a:rPr lang="ru-RU" baseline="0" dirty="0" smtClean="0"/>
              <a:t> гордость! Герой советского союза.</a:t>
            </a:r>
            <a:endParaRPr lang="ru-RU" dirty="0"/>
          </a:p>
        </p:txBody>
      </p:sp>
      <p:pic>
        <p:nvPicPr>
          <p:cNvPr id="3" name="Рисунок 2" descr="C:\Users\lenovo\Pictures\рам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924877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Наш земляк -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Герой Советского Союза Александр Константинович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Сугоняев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Рисунок 29" descr="Сугоняев А.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019550" cy="53911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139952" y="161491"/>
            <a:ext cx="500404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Александр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Сугоняев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родился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1921 год"/>
              </a:rPr>
              <a:t>1921 (1923) году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Тюбук"/>
              </a:rPr>
              <a:t>Тюбук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1933 год"/>
              </a:rPr>
              <a:t>1933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проживал в городе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Карабаш"/>
              </a:rPr>
              <a:t>Карабаш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началась Великая Отечественная, Александр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Сугоняев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учился  в 9-ом классе. Закончить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Средние школы"/>
              </a:rPr>
              <a:t>среднюю школу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ему так и не пришлось...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военкомат Саша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добился посылки на курсы механиков-водителей.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мае 1942 года Александр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Сугоняев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окончил курсы. Работал инструктором при воинской части. Затем в составе танковой колонны «Свердловский комсомолец» попал на фронт. Свое первое боевое крещение Александр принял под Орлом.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К январю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1945 год"/>
              </a:rPr>
              <a:t>1945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старшина Александр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Сугоняев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 механиком-водителем танка 95-й танковой бригады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9-й танковый корпус (СССР)"/>
              </a:rPr>
              <a:t>9-го танкового корпуса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 tooltip="33-я армия (СССР)"/>
              </a:rPr>
              <a:t>33-й армии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 tooltip="1-й Белорусский фронт"/>
              </a:rPr>
              <a:t>1-го Белорусского фронта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Отличился во время освобождения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 tooltip="Польша"/>
              </a:rPr>
              <a:t>Польши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 tooltip="14 января"/>
              </a:rPr>
              <a:t>14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 tooltip="23 января"/>
              </a:rPr>
              <a:t>23 января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1945 года, углубившись в расположение противника, своими действиями экипаж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Сугоняева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способствовал продвижению вперёд двух бригад и штаба корпуса, уничтожив в общей сложности 6 танков, 9 самоходных артиллерийских установок, 90 автомашин, около 200 солдат и офицеров противника.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 tooltip="9 марта"/>
              </a:rPr>
              <a:t>9 марта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1945 года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Сугоняев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погиб в бою. Похоронен в городе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 tooltip="Хоцивель"/>
              </a:rPr>
              <a:t>Хоцивель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Польше.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Указом Президиума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 tooltip="Верховный Совет СССР"/>
              </a:rPr>
              <a:t>Верховного Совета СССР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от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 tooltip="27 февраля"/>
              </a:rPr>
              <a:t>27 февраля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1945 года за «мужество и героизм, проявленные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Варшавско-Познанской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операции» старшина Александр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Сугоняев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посмертно был удостоен высокого звания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 tooltip="Герой Советского Союза"/>
              </a:rPr>
              <a:t>Героя Советского Союза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Также был награждён орденами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 tooltip="Орден Ленина"/>
              </a:rPr>
              <a:t>Ленина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 tooltip="Орден Отечественной войны"/>
              </a:rPr>
              <a:t>Отечественной войны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1-й степени.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733256"/>
            <a:ext cx="4139952" cy="11247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ГЕРОЙ СОВЕТСКОГО</a:t>
            </a:r>
            <a:r>
              <a:rPr lang="ru-RU" sz="2400" baseline="0" dirty="0" smtClean="0"/>
              <a:t> СОЮЗА АЛЕКСАНДР КОНСТАНТИНОВИЧ СУГОНЯЕВ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36408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16416" cy="1106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ИХ ЮНОСТЬ КОГДА-ТО ВОЙНА ОПАЛИЛА</a:t>
            </a: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4279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07605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97360"/>
            <a:ext cx="51480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6868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ПИСЬМА С ФРОНТА – БЕЗМОЛВНЫЕ СВИДЕТЕЛИ ВОЙНЫ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67600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499992" cy="626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6868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ПОСЛЕДНИЙ БОЙ ГЕРОЯ СОВЕТСКОГО СОЮЗА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427984" cy="4437112"/>
          </a:xfrm>
          <a:prstGeom prst="rect">
            <a:avLst/>
          </a:prstGeom>
          <a:noFill/>
        </p:spPr>
      </p:pic>
      <p:pic>
        <p:nvPicPr>
          <p:cNvPr id="23553" name="Рисунок 3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52196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Смотреть историю!"/>
              </a:rPr>
              <a:t>Орденом Отечественной войны 1-й степени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(1944)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38200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Смотреть историю!"/>
              </a:rPr>
              <a:t>Медалью "За отвагу"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al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501008"/>
            <a:ext cx="259228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478802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НАГРАДЫ АЛЕКСАНДРА СУГОНЯЕВА ЗА ВРЕМЯ ВЕЛИКОЙ ОТЕЧЕСТВЕННОЙ ВОЙНЫ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Звание Героя Советского Союза присвоено 27 февраля 1945 года. Награжден орденом Отечественной войны 1-й степени.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762500" cy="3571875"/>
          </a:xfrm>
          <a:prstGeom prst="rect">
            <a:avLst/>
          </a:prstGeom>
          <a:noFill/>
        </p:spPr>
      </p:pic>
      <p:pic>
        <p:nvPicPr>
          <p:cNvPr id="28673" name="Рисунок 6" descr="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3571875" cy="47625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029075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переднем фасаде колонны (высота 3м), установленном на постаменте (4,75*2,75 м, высота 0,5 м), - чугунный барельеф: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75757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Сугоняев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танковом шлеме; у подножия - разорванная гусеница танка, отлитая из чугуна.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8791575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6868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МИНУВШИХ ЛЕТ ЖИВАЯ ПАМЯТЬ    </a:t>
            </a:r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725506"/>
            <a:ext cx="927209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Карабаше в честь Героя Советского Союза А.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Сугоняева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установлен обелиск.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52500"/>
            <a:ext cx="83439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Улица,</a:t>
            </a:r>
            <a:r>
              <a:rPr lang="ru-RU" baseline="0" dirty="0" smtClean="0"/>
              <a:t> названная в честь героя великой отечественной войны </a:t>
            </a:r>
            <a:r>
              <a:rPr lang="ru-RU" baseline="0" dirty="0" err="1" smtClean="0"/>
              <a:t>александра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сугоняева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787</TotalTime>
  <Words>150</Words>
  <Application>Microsoft Office PowerPoint</Application>
  <PresentationFormat>Экран (4:3)</PresentationFormat>
  <Paragraphs>32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Выставка по документам архивного отдела администрации КАРАБАШСКОГО ГОРОДСКОГО ОКРУГА </vt:lpstr>
      <vt:lpstr>Наш земляк-наша гордость! Герой советского союза.</vt:lpstr>
      <vt:lpstr>ГЕРОЙ СОВЕТСКОГО СОЮЗА АЛЕКСАНДР КОНСТАНТИНОВИЧ СУГОНЯЕВ </vt:lpstr>
      <vt:lpstr>ИХ ЮНОСТЬ КОГДА-ТО ВОЙНА ОПАЛИЛА</vt:lpstr>
      <vt:lpstr>ПИСЬМА С ФРОНТА – БЕЗМОЛВНЫЕ СВИДЕТЕЛИ ВОЙНЫ</vt:lpstr>
      <vt:lpstr>ПОСЛЕДНИЙ БОЙ ГЕРОЯ СОВЕТСКОГО СОЮЗА</vt:lpstr>
      <vt:lpstr>НАГРАДЫ АЛЕКСАНДРА СУГОНЯЕВА ЗА ВРЕМЯ ВЕЛИКОЙ ОТЕЧЕСТВЕННОЙ ВОЙНЫ</vt:lpstr>
      <vt:lpstr>МИНУВШИХ ЛЕТ ЖИВАЯ ПАМЯТЬ    </vt:lpstr>
      <vt:lpstr> Улица, названная в честь героя великой отечественной войны александра сугоняева</vt:lpstr>
      <vt:lpstr>Для выставки использованы документы фондов: № 96 «коллекция фотодокументов по истории карабашского городского округа;  № 25 «АНО «РЕДАКЦИЯ ГАЗЕТЫ «КАРАБАШСКИЙ РАБОЧИЙ».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Достоин будь награды…</dc:title>
  <dc:creator>Архив</dc:creator>
  <cp:lastModifiedBy>Архив</cp:lastModifiedBy>
  <cp:revision>85</cp:revision>
  <dcterms:created xsi:type="dcterms:W3CDTF">2015-09-18T07:56:53Z</dcterms:created>
  <dcterms:modified xsi:type="dcterms:W3CDTF">2020-04-24T06:52:46Z</dcterms:modified>
</cp:coreProperties>
</file>