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49" d="100"/>
          <a:sy n="49" d="100"/>
        </p:scale>
        <p:origin x="-552" y="-64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5/5/2016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5/5/2016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9600" y="0"/>
            <a:ext cx="9450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xmlns="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147781</TotalTime>
  <Words>1183</Words>
  <Application>Microsoft Office PowerPoint</Application>
  <PresentationFormat>Произвольный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Слайд 7</vt:lpstr>
    </vt:vector>
  </TitlesOfParts>
  <Company>Deloitte &amp; Touche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meruser-111</cp:lastModifiedBy>
  <cp:revision>4331</cp:revision>
  <cp:lastPrinted>2016-04-15T07:45:17Z</cp:lastPrinted>
  <dcterms:created xsi:type="dcterms:W3CDTF">2010-08-23T12:41:44Z</dcterms:created>
  <dcterms:modified xsi:type="dcterms:W3CDTF">2016-05-05T10:34:08Z</dcterms:modified>
</cp:coreProperties>
</file>