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71" r:id="rId2"/>
    <p:sldId id="274" r:id="rId3"/>
    <p:sldId id="272" r:id="rId4"/>
    <p:sldId id="275" r:id="rId5"/>
    <p:sldId id="276" r:id="rId6"/>
    <p:sldId id="277" r:id="rId7"/>
    <p:sldId id="278" r:id="rId8"/>
    <p:sldId id="279" r:id="rId9"/>
    <p:sldId id="285" r:id="rId10"/>
    <p:sldId id="280" r:id="rId11"/>
    <p:sldId id="281" r:id="rId12"/>
    <p:sldId id="282" r:id="rId13"/>
    <p:sldId id="283" r:id="rId14"/>
    <p:sldId id="284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enovo\Desktop\выставка Выборы\c23942779b4052c32a1e8099fec745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60848"/>
            <a:ext cx="6408712" cy="4410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979712" y="548680"/>
            <a:ext cx="65527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Franklin Gothic Medium" pitchFamily="34" charset="0"/>
              </a:rPr>
              <a:t>Выставка документов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«</a:t>
            </a:r>
            <a:r>
              <a:rPr lang="ru-RU" sz="3200" dirty="0" smtClean="0">
                <a:solidFill>
                  <a:srgbClr val="C00000"/>
                </a:solidFill>
                <a:latin typeface="Franklin Gothic Medium" pitchFamily="34" charset="0"/>
              </a:rPr>
              <a:t>Выборов настало время»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Из истории Советов народных депутатов города Карабаша…</a:t>
            </a:r>
            <a:endParaRPr lang="ru-RU" dirty="0">
              <a:solidFill>
                <a:srgbClr val="C0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enovo\Desktop\выставка Выборы\1957 лич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743436" cy="2589039"/>
          </a:xfrm>
          <a:prstGeom prst="rect">
            <a:avLst/>
          </a:prstGeom>
          <a:noFill/>
        </p:spPr>
      </p:pic>
      <p:pic>
        <p:nvPicPr>
          <p:cNvPr id="9219" name="Picture 3" descr="C:\Users\lenovo\Desktop\выставка Выборы\1957 личн.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48680"/>
            <a:ext cx="3672408" cy="2620313"/>
          </a:xfrm>
          <a:prstGeom prst="rect">
            <a:avLst/>
          </a:prstGeom>
          <a:noFill/>
        </p:spPr>
      </p:pic>
      <p:pic>
        <p:nvPicPr>
          <p:cNvPr id="9220" name="Picture 4" descr="C:\Users\lenovo\Desktop\выставка Выборы\1957 1лич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7762">
            <a:off x="4856610" y="3389253"/>
            <a:ext cx="3632135" cy="2826415"/>
          </a:xfrm>
          <a:prstGeom prst="rect">
            <a:avLst/>
          </a:prstGeom>
          <a:noFill/>
        </p:spPr>
      </p:pic>
      <p:pic>
        <p:nvPicPr>
          <p:cNvPr id="9221" name="Picture 5" descr="C:\Users\lenovo\Desktop\выставка Выборы\личн.1957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69816">
            <a:off x="475122" y="3276899"/>
            <a:ext cx="3582284" cy="270618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609329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Ф. 31, оп. 1, д. 109а</a:t>
            </a:r>
            <a:endParaRPr lang="ru-RU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enovo\Desktop\выставка Выборы\19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392318" cy="3535416"/>
          </a:xfrm>
          <a:prstGeom prst="rect">
            <a:avLst/>
          </a:prstGeom>
          <a:noFill/>
        </p:spPr>
      </p:pic>
      <p:pic>
        <p:nvPicPr>
          <p:cNvPr id="10243" name="Picture 3" descr="C:\Users\lenovo\Desktop\выставка Выборы\1963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76672"/>
            <a:ext cx="2160240" cy="3234779"/>
          </a:xfrm>
          <a:prstGeom prst="rect">
            <a:avLst/>
          </a:prstGeom>
          <a:noFill/>
        </p:spPr>
      </p:pic>
      <p:pic>
        <p:nvPicPr>
          <p:cNvPr id="10245" name="Picture 5" descr="C:\Users\lenovo\Desktop\выставка Выборы\1963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32656"/>
            <a:ext cx="2453308" cy="3681537"/>
          </a:xfrm>
          <a:prstGeom prst="rect">
            <a:avLst/>
          </a:prstGeom>
          <a:noFill/>
        </p:spPr>
      </p:pic>
      <p:pic>
        <p:nvPicPr>
          <p:cNvPr id="10246" name="Picture 6" descr="C:\Users\lenovo\Desktop\выставка Выборы\1963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284984"/>
            <a:ext cx="2880320" cy="2554752"/>
          </a:xfrm>
          <a:prstGeom prst="rect">
            <a:avLst/>
          </a:prstGeom>
          <a:noFill/>
        </p:spPr>
      </p:pic>
      <p:pic>
        <p:nvPicPr>
          <p:cNvPr id="7" name="Picture 4" descr="C:\Users\lenovo\Desktop\выставка Выборы\1963 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1124744"/>
            <a:ext cx="2417367" cy="345638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63888" y="4653136"/>
            <a:ext cx="518457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Выборы депутатов  Совета 1963 года: 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Протокол общего собрания рабочих Карабашского </a:t>
            </a:r>
            <a:r>
              <a:rPr lang="ru-RU" sz="1400" b="1" dirty="0" err="1" smtClean="0">
                <a:solidFill>
                  <a:srgbClr val="C00000"/>
                </a:solidFill>
              </a:rPr>
              <a:t>шахтостройуправления</a:t>
            </a:r>
            <a:r>
              <a:rPr lang="ru-RU" sz="1400" b="1" dirty="0" smtClean="0">
                <a:solidFill>
                  <a:srgbClr val="C00000"/>
                </a:solidFill>
              </a:rPr>
              <a:t> о выдвижении кандидатом в депутаты </a:t>
            </a:r>
            <a:r>
              <a:rPr lang="ru-RU" sz="1400" b="1" dirty="0" err="1" smtClean="0">
                <a:solidFill>
                  <a:srgbClr val="C00000"/>
                </a:solidFill>
              </a:rPr>
              <a:t>Героевой</a:t>
            </a:r>
            <a:r>
              <a:rPr lang="ru-RU" sz="1400" b="1" dirty="0" smtClean="0">
                <a:solidFill>
                  <a:srgbClr val="C00000"/>
                </a:solidFill>
              </a:rPr>
              <a:t> Анны Кирилловны – бригадира.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Согласие баллотироваться в депутаты </a:t>
            </a:r>
            <a:r>
              <a:rPr lang="ru-RU" sz="1400" b="1" dirty="0" err="1" smtClean="0">
                <a:solidFill>
                  <a:srgbClr val="C00000"/>
                </a:solidFill>
              </a:rPr>
              <a:t>Героевой</a:t>
            </a:r>
            <a:r>
              <a:rPr lang="ru-RU" sz="1400" b="1" dirty="0" smtClean="0">
                <a:solidFill>
                  <a:srgbClr val="C00000"/>
                </a:solidFill>
              </a:rPr>
              <a:t> А.К.</a:t>
            </a:r>
          </a:p>
          <a:p>
            <a:r>
              <a:rPr lang="ru-RU" sz="1400" b="1" dirty="0" smtClean="0">
                <a:solidFill>
                  <a:srgbClr val="C00000"/>
                </a:solidFill>
              </a:rPr>
              <a:t>Протокол </a:t>
            </a:r>
            <a:r>
              <a:rPr lang="ru-RU" sz="1400" b="1" dirty="0" err="1" smtClean="0">
                <a:solidFill>
                  <a:srgbClr val="C00000"/>
                </a:solidFill>
              </a:rPr>
              <a:t>Карабашской</a:t>
            </a:r>
            <a:r>
              <a:rPr lang="ru-RU" sz="1400" b="1" dirty="0" smtClean="0">
                <a:solidFill>
                  <a:srgbClr val="C00000"/>
                </a:solidFill>
              </a:rPr>
              <a:t> окружной избирательной комиссии о включении </a:t>
            </a:r>
            <a:r>
              <a:rPr lang="ru-RU" sz="1400" b="1" dirty="0" err="1" smtClean="0">
                <a:solidFill>
                  <a:srgbClr val="C00000"/>
                </a:solidFill>
              </a:rPr>
              <a:t>Героевой</a:t>
            </a:r>
            <a:r>
              <a:rPr lang="ru-RU" sz="1400" b="1" dirty="0" smtClean="0">
                <a:solidFill>
                  <a:srgbClr val="C00000"/>
                </a:solidFill>
              </a:rPr>
              <a:t> А.К. в бюллетень по выборам.                                  </a:t>
            </a:r>
            <a:r>
              <a:rPr lang="ru-RU" sz="1400" dirty="0" smtClean="0"/>
              <a:t>Ф. 31, оп. 1, д. 215а</a:t>
            </a:r>
            <a:endParaRPr lang="ru-RU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enovo\Desktop\выставка Выборы\1967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4248472" cy="3294891"/>
          </a:xfrm>
          <a:prstGeom prst="rect">
            <a:avLst/>
          </a:prstGeom>
          <a:noFill/>
        </p:spPr>
      </p:pic>
      <p:pic>
        <p:nvPicPr>
          <p:cNvPr id="11267" name="Picture 3" descr="C:\Users\lenovo\Desktop\выставка Выборы\1967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24744"/>
            <a:ext cx="4104456" cy="3177403"/>
          </a:xfrm>
          <a:prstGeom prst="rect">
            <a:avLst/>
          </a:prstGeom>
          <a:noFill/>
        </p:spPr>
      </p:pic>
      <p:pic>
        <p:nvPicPr>
          <p:cNvPr id="11268" name="Picture 4" descr="C:\Users\lenovo\Desktop\выставка Выборы\список 19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4464496" cy="33355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48064" y="443711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Список депутатов 1967 года,  избрано 80 депутатов Карабашского городского Совета депутатов трудящихся 11 созыва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0192" y="6093296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31 оп. 1. Д. 258</a:t>
            </a:r>
            <a:endParaRPr lang="ru-RU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lenovo\Desktop\выставка Выборы\газета 1967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5303104" cy="57915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228184" y="1196752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Статья из газеты «Карабашский рабочий»  1967 года о выдвижении Тамары Дягилевой, работницы цеха связи Карабашского медеплавильного завода депутатом городского Совета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32240" y="580526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25, оп. 3, д. 18</a:t>
            </a:r>
            <a:endParaRPr lang="ru-RU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enovo\Desktop\выставка Выборы\личн 1980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268159" cy="2596892"/>
          </a:xfrm>
          <a:prstGeom prst="rect">
            <a:avLst/>
          </a:prstGeom>
          <a:noFill/>
        </p:spPr>
      </p:pic>
      <p:pic>
        <p:nvPicPr>
          <p:cNvPr id="13315" name="Picture 3" descr="C:\Users\lenovo\Desktop\выставка Выборы\1980 личн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84614"/>
            <a:ext cx="4752528" cy="2938454"/>
          </a:xfrm>
          <a:prstGeom prst="rect">
            <a:avLst/>
          </a:prstGeom>
          <a:noFill/>
        </p:spPr>
      </p:pic>
      <p:pic>
        <p:nvPicPr>
          <p:cNvPr id="13316" name="Picture 4" descr="C:\Users\lenovo\Desktop\выставка Выборы\1980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76672"/>
            <a:ext cx="3732688" cy="244827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3560" y="3212976"/>
            <a:ext cx="396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Личные карточки депутатов городского Совета </a:t>
            </a:r>
            <a:r>
              <a:rPr lang="en-US" sz="1600" b="1" dirty="0" smtClean="0">
                <a:solidFill>
                  <a:srgbClr val="C00000"/>
                </a:solidFill>
              </a:rPr>
              <a:t>XVII </a:t>
            </a:r>
            <a:r>
              <a:rPr lang="ru-RU" sz="1600" b="1" dirty="0" smtClean="0">
                <a:solidFill>
                  <a:srgbClr val="C00000"/>
                </a:solidFill>
              </a:rPr>
              <a:t>созыва   1980 года: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Логиновой Валентины Семеновны – работницы узла связи; 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Сериковой Нины Петровны – воспитателя детского сада № 11; </a:t>
            </a:r>
          </a:p>
          <a:p>
            <a:r>
              <a:rPr lang="ru-RU" sz="1600" b="1" dirty="0" err="1" smtClean="0">
                <a:solidFill>
                  <a:srgbClr val="C00000"/>
                </a:solidFill>
              </a:rPr>
              <a:t>Чистобородова</a:t>
            </a:r>
            <a:r>
              <a:rPr lang="ru-RU" sz="1600" b="1" dirty="0" smtClean="0">
                <a:solidFill>
                  <a:srgbClr val="C00000"/>
                </a:solidFill>
              </a:rPr>
              <a:t> Петра Петровича – работника шахты «Центральная»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04248" y="5733256"/>
            <a:ext cx="19912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Ф. 31, оп. 1, д. 460</a:t>
            </a:r>
            <a:endParaRPr lang="ru-RU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lenovo\Desktop\выставка Выборы\протокол 1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783053" cy="4149080"/>
          </a:xfrm>
          <a:prstGeom prst="rect">
            <a:avLst/>
          </a:prstGeom>
          <a:noFill/>
        </p:spPr>
      </p:pic>
      <p:pic>
        <p:nvPicPr>
          <p:cNvPr id="28675" name="Picture 3" descr="C:\Users\lenovo\Desktop\выставка Выборы\график встреч 19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764704"/>
            <a:ext cx="2808312" cy="4251837"/>
          </a:xfrm>
          <a:prstGeom prst="rect">
            <a:avLst/>
          </a:prstGeom>
          <a:noFill/>
        </p:spPr>
      </p:pic>
      <p:pic>
        <p:nvPicPr>
          <p:cNvPr id="28676" name="Picture 4" descr="C:\Users\lenovo\Desktop\выставка Выборы\1990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45856" y="620688"/>
            <a:ext cx="3398144" cy="2066998"/>
          </a:xfrm>
          <a:prstGeom prst="rect">
            <a:avLst/>
          </a:prstGeom>
          <a:noFill/>
        </p:spPr>
      </p:pic>
      <p:pic>
        <p:nvPicPr>
          <p:cNvPr id="28677" name="Picture 5" descr="C:\Users\lenovo\Desktop\выставка Выборы\1990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636912"/>
            <a:ext cx="3728437" cy="22929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08518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Документы по выборам в Карабашский городской Совет народных депутатов в 1990 году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877272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31, оп. 1 д. 657, 658, 659;</a:t>
            </a:r>
          </a:p>
          <a:p>
            <a:r>
              <a:rPr lang="ru-RU" sz="1400" dirty="0" smtClean="0"/>
              <a:t>Ф. 25, оп. 3, д. 40</a:t>
            </a:r>
            <a:endParaRPr lang="ru-RU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lenovo\Desktop\выставка Выборы\1990 выборы в прош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088231" cy="6042431"/>
          </a:xfrm>
          <a:prstGeom prst="rect">
            <a:avLst/>
          </a:prstGeom>
          <a:noFill/>
        </p:spPr>
      </p:pic>
      <p:pic>
        <p:nvPicPr>
          <p:cNvPr id="4" name="Picture 6" descr="C:\Users\lenovo\Desktop\выставка Выборы\1990 1газет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76672"/>
            <a:ext cx="4226955" cy="3168352"/>
          </a:xfrm>
          <a:prstGeom prst="rect">
            <a:avLst/>
          </a:prstGeom>
          <a:noFill/>
        </p:spPr>
      </p:pic>
      <p:pic>
        <p:nvPicPr>
          <p:cNvPr id="5" name="Picture 7" descr="C:\Users\lenovo\Desktop\выставка Выборы\1990 газет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3140968"/>
            <a:ext cx="4297626" cy="32640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76256" y="476672"/>
            <a:ext cx="2016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Материалы из газеты «Карабашский рабочий» за 1990 год по выборам в Карабашский городской Совет народных депутатов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021288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25, оп. 1, д.40 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7164288" y="3068960"/>
            <a:ext cx="18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В 1993 году в ходе политического кризиса система Советов была ликвидирована и Советы всех уровней распущены</a:t>
            </a:r>
            <a:r>
              <a:rPr lang="ru-RU" b="1" dirty="0" smtClean="0">
                <a:solidFill>
                  <a:srgbClr val="FF0000"/>
                </a:solidFill>
              </a:rPr>
              <a:t>. 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0648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Для </a:t>
            </a:r>
            <a:r>
              <a:rPr lang="ru-RU" sz="2800" dirty="0" smtClean="0">
                <a:solidFill>
                  <a:srgbClr val="C00000"/>
                </a:solidFill>
              </a:rPr>
              <a:t>выставки использованы                        документы фондов: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№ 31 «Карабашский городской Совет народных депутатов»;</a:t>
            </a:r>
          </a:p>
          <a:p>
            <a:r>
              <a:rPr lang="ru-RU" sz="2000" dirty="0" smtClean="0">
                <a:solidFill>
                  <a:srgbClr val="C00000"/>
                </a:solidFill>
              </a:rPr>
              <a:t>- № 25 «Редакция газеты «Карабашский рабочий» (подшивки газет)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30722" name="Picture 2" descr="C:\Users\lenovo\Desktop\выставка Выборы\67438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780928"/>
            <a:ext cx="5394176" cy="35331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"/>
            <a:ext cx="813690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</a:t>
            </a:r>
          </a:p>
          <a:p>
            <a:r>
              <a:rPr lang="ru-RU" sz="1600" dirty="0" smtClean="0">
                <a:latin typeface="Franklin Gothic Medium" pitchFamily="34" charset="0"/>
              </a:rPr>
              <a:t>	</a:t>
            </a:r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Первый в России Совет создан 8 марта 1905 года на Урале, в г. Алапаевске, В ходе революции 1905–1907 гг. наряду с рабочими стали возникать Советы солдатских, казачьих, матросских, батрацких и крестьянских депутатов. С поражением революции все Советы прекратили свое существование. </a:t>
            </a:r>
            <a:b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В ходе Февральской революции 1917 г. Советы стали возникать вновь.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	100 лет назад в ноябре в городе избран первый поселковый Совет рабочих и крестьянских депутатов, председателем которого стал А. </a:t>
            </a:r>
            <a:r>
              <a:rPr lang="ru-RU" sz="1600" dirty="0" err="1" smtClean="0">
                <a:solidFill>
                  <a:srgbClr val="C00000"/>
                </a:solidFill>
                <a:latin typeface="Franklin Gothic Medium" pitchFamily="34" charset="0"/>
              </a:rPr>
              <a:t>Грязев</a:t>
            </a:r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. К сожалению документов тех лет в архиве на хранении не имеется.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	В архивном отделе имеются 2  фонда, имеющие отношение  к выборам в Совет депутатов города Карабаша: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Фонд  № 32 «Избирательные комиссии по выборам в местные Советы», в котором хранятся документы за 1945-1992 гг.,;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-  Фонд № 101  «Документы по выборам органов исполнительной и представительной  власти всех уровней на территории города Карабаша» в котором хранятся документы за 1996-2010 гг. </a:t>
            </a:r>
          </a:p>
          <a:p>
            <a:r>
              <a:rPr lang="ru-RU" sz="1600" dirty="0" smtClean="0">
                <a:solidFill>
                  <a:srgbClr val="C00000"/>
                </a:solidFill>
                <a:latin typeface="Franklin Gothic Medium" pitchFamily="34" charset="0"/>
              </a:rPr>
              <a:t>                   Также в фонде № 31 «Карабашский городской Совет народных депутатов» находятся на хранении документы по выборам в местные Советы депутатов </a:t>
            </a:r>
            <a:r>
              <a:rPr lang="ru-RU" sz="1600" dirty="0" smtClean="0">
                <a:latin typeface="Franklin Gothic Medium" pitchFamily="34" charset="0"/>
              </a:rPr>
              <a:t>трудящихся с 1939 по 1993 годы.</a:t>
            </a:r>
          </a:p>
          <a:p>
            <a:endParaRPr lang="ru-RU" sz="16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49" name="Picture 1" descr="C:\Users\lenovo\Desktop\выставка Выборы\1980 газета о первых выбор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509120"/>
            <a:ext cx="5112568" cy="207421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24128" y="4725144"/>
            <a:ext cx="28803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Статья из газеты «</a:t>
            </a:r>
            <a:r>
              <a:rPr lang="ru-RU" sz="1400" dirty="0" err="1" smtClean="0"/>
              <a:t>карабашский</a:t>
            </a:r>
            <a:r>
              <a:rPr lang="ru-RU" sz="1400" dirty="0" smtClean="0"/>
              <a:t> рабочий» в которой упоминается о первых выборах в Карабаше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6804248" y="6165304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25, оп. 3, д. 30</a:t>
            </a:r>
            <a:endParaRPr lang="ru-RU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404664"/>
            <a:ext cx="4392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Franklin Gothic Medium" pitchFamily="34" charset="0"/>
              </a:rPr>
              <a:t>«Протоколы голосования участковых избирательных комиссий по выборам в местные Советы депутатов трудящихся 1-го созыва  города Карабаша. Выборы прошли 24 декабря 1939 года, созданы 14 избирательных участков на территории Карабашского избирательного округа № 7.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lenovo\Desktop\выставка Выбор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3384376" cy="57558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C:\Users\lenovo\Desktop\выставка Выборы\протокол 1939.2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58748">
            <a:off x="4845227" y="2967374"/>
            <a:ext cx="2547981" cy="34734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04248" y="6021288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Ф.31,оп.1,д.11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enovo\Desktop\выставка Выборы\протокол 1939.1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780928"/>
            <a:ext cx="2630810" cy="3888432"/>
          </a:xfrm>
          <a:prstGeom prst="rect">
            <a:avLst/>
          </a:prstGeom>
          <a:noFill/>
        </p:spPr>
      </p:pic>
      <p:pic>
        <p:nvPicPr>
          <p:cNvPr id="4" name="Picture 2" descr="C:\Users\lenovo\Desktop\выставка Выборы\протокол 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548680"/>
            <a:ext cx="2998240" cy="4149080"/>
          </a:xfrm>
          <a:prstGeom prst="rect">
            <a:avLst/>
          </a:prstGeom>
          <a:noFill/>
        </p:spPr>
      </p:pic>
      <p:pic>
        <p:nvPicPr>
          <p:cNvPr id="4100" name="Picture 4" descr="C:\Users\lenovo\Desktop\выставка Выборы\протокол 1939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04664"/>
            <a:ext cx="2808312" cy="388625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24128" y="4725144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Franklin Gothic Medium" pitchFamily="34" charset="0"/>
              </a:rPr>
              <a:t>Протоколы голосования по выборам в местные Советы депутатов трудящихся 1-го созыва  города Карабаша. 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767736" y="6165304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31. оп. 1, д.11 </a:t>
            </a:r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novo\Desktop\выставка Выборы\личн карт 1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664296" cy="3689025"/>
          </a:xfrm>
          <a:prstGeom prst="rect">
            <a:avLst/>
          </a:prstGeom>
          <a:noFill/>
        </p:spPr>
      </p:pic>
      <p:pic>
        <p:nvPicPr>
          <p:cNvPr id="5123" name="Picture 3" descr="C:\Users\lenovo\Desktop\выставка Выборы\личн 1 19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4664"/>
            <a:ext cx="2411760" cy="3686943"/>
          </a:xfrm>
          <a:prstGeom prst="rect">
            <a:avLst/>
          </a:prstGeom>
          <a:noFill/>
        </p:spPr>
      </p:pic>
      <p:pic>
        <p:nvPicPr>
          <p:cNvPr id="5124" name="Picture 4" descr="C:\Users\lenovo\Desktop\выставка Выборы\личн 2 1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40768"/>
            <a:ext cx="2790977" cy="3716675"/>
          </a:xfrm>
          <a:prstGeom prst="rect">
            <a:avLst/>
          </a:prstGeom>
          <a:noFill/>
        </p:spPr>
      </p:pic>
      <p:pic>
        <p:nvPicPr>
          <p:cNvPr id="5125" name="Picture 5" descr="C:\Users\lenovo\Desktop\выставка Выборы\личн 1939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2924944"/>
            <a:ext cx="2808312" cy="362440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530120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Личные карточки депутатов Карабашского городского Совета депутатов трудящихся за 1939 год 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2280" y="6381328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31. оп. 1, д. 12</a:t>
            </a:r>
            <a:endParaRPr lang="ru-RU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enovo\Desktop\выставка Выборы\1947 № 154 д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7342632" cy="55915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Статья из газеты «Карабашский рабочий» за 1947 год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lenovo\Desktop\выставка Выборы\1947 выборы газе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960440" cy="6021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4008" y="476672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Статья «Карабаш голосует» из газеты «Карабашский рабочий» за 1947 год о проведении выборов в местный Совет депутатов трудящихся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6084168" y="602128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Ф. 25, оп.3, д. 2</a:t>
            </a:r>
            <a:endParaRPr lang="ru-RU" sz="1600" dirty="0"/>
          </a:p>
        </p:txBody>
      </p:sp>
      <p:pic>
        <p:nvPicPr>
          <p:cNvPr id="7171" name="Picture 3" descr="C:\Users\lenovo\Desktop\выставка Выборы\807674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2808312" cy="39777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enovo\Desktop\выставка Выборы\положение 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3024336" cy="471596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37321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Положение о Выборах, хранящееся в документах 1950 года                                                     </a:t>
            </a:r>
            <a:r>
              <a:rPr lang="ru-RU" sz="1600" b="1" dirty="0" smtClean="0"/>
              <a:t>	    </a:t>
            </a:r>
            <a:r>
              <a:rPr lang="ru-RU" sz="1600" dirty="0" smtClean="0"/>
              <a:t>Ф. 31, оп. 1, д.46</a:t>
            </a:r>
            <a:endParaRPr lang="ru-RU" sz="1600" dirty="0"/>
          </a:p>
        </p:txBody>
      </p:sp>
      <p:pic>
        <p:nvPicPr>
          <p:cNvPr id="8196" name="Picture 4" descr="C:\Users\lenovo\Desktop\выставка Выборы\выдвижение 19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83708" y="-27123"/>
            <a:ext cx="2952328" cy="3959919"/>
          </a:xfrm>
          <a:prstGeom prst="rect">
            <a:avLst/>
          </a:prstGeom>
          <a:noFill/>
        </p:spPr>
      </p:pic>
      <p:pic>
        <p:nvPicPr>
          <p:cNvPr id="6" name="Picture 3" descr="C:\Users\lenovo\Desktop\выставка Выборы\газета № 127 от 22.09.1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4211960" y="3068960"/>
            <a:ext cx="2612826" cy="348376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876256" y="3645024"/>
            <a:ext cx="18722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Статьи из газеты «Карабашский рабочий» за 1950 год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5877272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Ф. 25, оп. 3, д. 3</a:t>
            </a:r>
            <a:endParaRPr lang="ru-RU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76672"/>
            <a:ext cx="3600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 материалах по выборам находятся тетради учета выдачи избирательных бюллетеней  на выборах в местные Советы депутатов трудящихся 3 созыва за 1950 год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4338" name="Picture 2" descr="C:\Users\lenovo\Desktop\выставка Выборы\тетрад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4116391" cy="5661248"/>
          </a:xfrm>
          <a:prstGeom prst="rect">
            <a:avLst/>
          </a:prstGeom>
          <a:noFill/>
        </p:spPr>
      </p:pic>
      <p:pic>
        <p:nvPicPr>
          <p:cNvPr id="14340" name="Picture 4" descr="http://inozery.ru/upload/page/491/25491_picture_33fd7230cc0cfdbba191919a9e6cbdb18f7440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492896"/>
            <a:ext cx="4032448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51720" y="59492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Ф. 31.оп. 1, д. 46</a:t>
            </a:r>
            <a:endParaRPr lang="ru-RU" sz="1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966</TotalTime>
  <Words>512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 70-летию ПОБЕДЫ      в ВЕЛИКОЙ ОТЕЧЕСТВЕННОЙ ВОЙНЕ</dc:title>
  <dc:creator>Архив</dc:creator>
  <cp:lastModifiedBy>lenovo</cp:lastModifiedBy>
  <cp:revision>102</cp:revision>
  <dcterms:created xsi:type="dcterms:W3CDTF">2015-04-28T07:57:49Z</dcterms:created>
  <dcterms:modified xsi:type="dcterms:W3CDTF">2017-10-24T11:35:05Z</dcterms:modified>
</cp:coreProperties>
</file>