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1" r:id="rId3"/>
    <p:sldMasterId id="2147483685" r:id="rId4"/>
    <p:sldMasterId id="2147483689" r:id="rId5"/>
    <p:sldMasterId id="2147483693" r:id="rId6"/>
    <p:sldMasterId id="2147483697" r:id="rId7"/>
    <p:sldMasterId id="2147483699" r:id="rId8"/>
  </p:sldMasterIdLst>
  <p:sldIdLst>
    <p:sldId id="256" r:id="rId9"/>
    <p:sldId id="274" r:id="rId10"/>
    <p:sldId id="275" r:id="rId11"/>
    <p:sldId id="257" r:id="rId12"/>
    <p:sldId id="276" r:id="rId13"/>
    <p:sldId id="27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>
        <p:scale>
          <a:sx n="100" d="100"/>
          <a:sy n="100" d="100"/>
        </p:scale>
        <p:origin x="-504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267D-C75E-404B-A2DB-83F0FED51C4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3CA4-1929-46E0-8E7E-2210E1F0A4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B1267D-C75E-404B-A2DB-83F0FED51C4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4773168"/>
            <a:ext cx="2133600" cy="273844"/>
          </a:xfrm>
          <a:prstGeom prst="rect">
            <a:avLst/>
          </a:prstGeom>
        </p:spPr>
        <p:txBody>
          <a:bodyPr/>
          <a:lstStyle/>
          <a:p>
            <a:fld id="{2F8C3CA4-1929-46E0-8E7E-2210E1F0A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363006"/>
            <a:ext cx="9406999" cy="47571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3920792"/>
            <a:ext cx="9348366" cy="1603212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80" y="84797"/>
            <a:ext cx="5440937" cy="3581639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925780"/>
            <a:ext cx="12447097" cy="9823877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437154"/>
            <a:ext cx="9995948" cy="523607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09994"/>
            <a:ext cx="7747310" cy="2701870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925780"/>
            <a:ext cx="12447097" cy="9823877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361210"/>
            <a:ext cx="9566777" cy="5941866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62417"/>
            <a:ext cx="7953104" cy="5323449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925780"/>
            <a:ext cx="12447097" cy="9823877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437156"/>
            <a:ext cx="9927719" cy="4667662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4" y="111653"/>
            <a:ext cx="3870321" cy="3050112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925780"/>
            <a:ext cx="12447097" cy="982387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244278"/>
            <a:ext cx="9875830" cy="5530811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62923"/>
            <a:ext cx="5410766" cy="3974705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0331961" y="474378"/>
            <a:ext cx="10594361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925780"/>
            <a:ext cx="12447097" cy="9823877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" y="-437156"/>
            <a:ext cx="9374889" cy="576787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6" y="-401443"/>
            <a:ext cx="3004591" cy="3925075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422372"/>
            <a:ext cx="14813074" cy="9703328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1723084"/>
            <a:ext cx="9144000" cy="3420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18828"/>
            <a:ext cx="8856984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казенное учреждение</a:t>
            </a:r>
            <a:br>
              <a:rPr lang="ru-RU" sz="49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«Центр помощи детям,</a:t>
            </a:r>
            <a:br>
              <a:rPr lang="ru-RU" sz="49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оставшимся без попечения родителей» Карабашского городского округа</a:t>
            </a:r>
            <a:r>
              <a:rPr lang="ru-RU" sz="5300" dirty="0">
                <a:effectLst/>
                <a:latin typeface="+mn-lt"/>
              </a:rPr>
              <a:t/>
            </a:r>
            <a:br>
              <a:rPr lang="ru-RU" sz="5300" dirty="0">
                <a:effectLst/>
                <a:latin typeface="+mn-lt"/>
              </a:rPr>
            </a:br>
            <a:endParaRPr lang="ru-RU" sz="5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pPr marL="0" indent="0" fontAlgn="base"/>
            <a:r>
              <a:rPr lang="ru-RU" sz="3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Целью</a:t>
            </a:r>
            <a:r>
              <a:rPr lang="ru-RU" sz="3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деятельности учреждения является: </a:t>
            </a:r>
            <a:endParaRPr lang="ru-RU" sz="3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29184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Организация </a:t>
            </a:r>
            <a:r>
              <a:rPr lang="ru-RU" dirty="0"/>
              <a:t>содержания и воспитания детей-сирот и детей, оставшихся без попечения родителей, и лиц из их числа; </a:t>
            </a:r>
          </a:p>
          <a:p>
            <a:pPr fontAlgn="base"/>
            <a:r>
              <a:rPr lang="ru-RU" dirty="0"/>
              <a:t>создание условий, приближенных к домашним, при проживании ребенка в учреждении; </a:t>
            </a:r>
          </a:p>
          <a:p>
            <a:pPr fontAlgn="base"/>
            <a:r>
              <a:rPr lang="ru-RU" dirty="0"/>
              <a:t>оказание содействия органам опеки и попечительства в реализации прав детей, оставшихся без попечения родителей, жить и воспитываться в родной или замещающей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Основные виды деятельности</a:t>
            </a:r>
            <a:r>
              <a:rPr lang="ru-RU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291840"/>
          </a:xfrm>
        </p:spPr>
        <p:txBody>
          <a:bodyPr>
            <a:normAutofit fontScale="25000" lnSpcReduction="20000"/>
          </a:bodyPr>
          <a:lstStyle/>
          <a:p>
            <a:r>
              <a:rPr lang="ru-RU" sz="6000" dirty="0"/>
              <a:t>1. Оказание социальных услуг с предоставлением проживания.</a:t>
            </a:r>
          </a:p>
          <a:p>
            <a:r>
              <a:rPr lang="ru-RU" sz="6000" dirty="0"/>
              <a:t>2. Круглосуточный  прием, содержание и воспитание детей-сирот и детей, оставшихся без попечения родителей, а также детей, временно помещенных в учреждение для детей-сирот по заявлению законных представителей под надзор. </a:t>
            </a:r>
          </a:p>
          <a:p>
            <a:pPr fontAlgn="base"/>
            <a:r>
              <a:rPr lang="ru-RU" sz="6000" dirty="0"/>
              <a:t>3.Уход за детьми, организация физического развития детей с учетом возраста и индивидуальных особенностей, организация получения детьми образования, а также воспитание детей, в том числе физическое, познавательно-речевое, социально-личностное, художественно-эстетическое, включая духовно-нравственное, патриотическое, трудовое, с привлечением детей к </a:t>
            </a:r>
            <a:r>
              <a:rPr lang="ru-RU" sz="6000" dirty="0" smtClean="0"/>
              <a:t>само обслуживающему </a:t>
            </a:r>
            <a:r>
              <a:rPr lang="ru-RU" sz="6000" dirty="0"/>
              <a:t>труду, мероприятиям по благоустройству территории организации для детей-сирот, в учебных мастерских и подсобных хозяйствах,</a:t>
            </a:r>
          </a:p>
          <a:p>
            <a:r>
              <a:rPr lang="ru-RU" sz="6000" dirty="0"/>
              <a:t>4.  Осуществление образовательной деятельности: реализация  дополнительных общеобразовательных программ; образовательных программ по профессиональной подготовке воспитанников;</a:t>
            </a:r>
          </a:p>
          <a:p>
            <a:r>
              <a:rPr lang="ru-RU" sz="6000" dirty="0"/>
              <a:t>5. Осуществление полномочий опекуна (попечителя) в отношении детей, в том числе защита прав и законных интересов детей.</a:t>
            </a:r>
          </a:p>
          <a:p>
            <a:r>
              <a:rPr lang="ru-RU" sz="6000" dirty="0"/>
              <a:t>6.Организация содействия органам опеки и попечительства устройству детей на воспитание в семью, включая консультирование лиц, желающих усыновить (удочерить) или принять под опеку (попечительство)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8572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sz="3100" b="1" dirty="0"/>
              <a:t>I</a:t>
            </a:r>
            <a:r>
              <a:rPr lang="ru-RU" sz="3100" b="1" dirty="0"/>
              <a:t>.Структура МКУ «Центр помощи детям» КГО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291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I</a:t>
            </a:r>
            <a:r>
              <a:rPr lang="ru-RU" sz="2200" dirty="0"/>
              <a:t>. Социально-педагогическое направление  (Работа </a:t>
            </a:r>
            <a:r>
              <a:rPr lang="ru-RU" sz="2200" dirty="0" smtClean="0"/>
              <a:t>с  воспитанниками</a:t>
            </a:r>
            <a:r>
              <a:rPr lang="ru-RU" sz="2200" dirty="0"/>
              <a:t>, помещенными в учреждение). </a:t>
            </a:r>
          </a:p>
          <a:p>
            <a:pPr marL="365760" lvl="1" indent="0">
              <a:buNone/>
            </a:pPr>
            <a:r>
              <a:rPr lang="ru-RU" sz="2200" dirty="0"/>
              <a:t>  1. Стационарное отделение.</a:t>
            </a:r>
          </a:p>
          <a:p>
            <a:pPr marL="365760" lvl="1" indent="0">
              <a:buNone/>
            </a:pPr>
            <a:r>
              <a:rPr lang="ru-RU" sz="2200" dirty="0"/>
              <a:t>  2. Отделение временного пребывания детей.</a:t>
            </a:r>
          </a:p>
          <a:p>
            <a:pPr marL="365760" lvl="1" indent="0">
              <a:buNone/>
            </a:pPr>
            <a:r>
              <a:rPr lang="ru-RU" sz="2200" dirty="0"/>
              <a:t>  3. Отделение реабилитации, коррекции и </a:t>
            </a:r>
            <a:r>
              <a:rPr lang="ru-RU" sz="2200" dirty="0" smtClean="0"/>
              <a:t> дополнительного </a:t>
            </a:r>
            <a:r>
              <a:rPr lang="ru-RU" sz="2200" dirty="0"/>
              <a:t>образования.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en-US" sz="2200" dirty="0" smtClean="0"/>
              <a:t>II</a:t>
            </a:r>
            <a:r>
              <a:rPr lang="ru-RU" sz="2200" dirty="0"/>
              <a:t>. Работа с семьей и сопровождение воспитанников вне учреждения.</a:t>
            </a:r>
          </a:p>
          <a:p>
            <a:pPr marL="365760" lvl="1" indent="0">
              <a:buNone/>
            </a:pPr>
            <a:r>
              <a:rPr lang="ru-RU" sz="2200" dirty="0" smtClean="0"/>
              <a:t>  </a:t>
            </a:r>
            <a:r>
              <a:rPr lang="ru-RU" sz="2200" dirty="0"/>
              <a:t>1. Отделение по работе с кровной и замещающей семьей. </a:t>
            </a:r>
          </a:p>
          <a:p>
            <a:pPr marL="365760" lvl="1" indent="0">
              <a:buNone/>
            </a:pPr>
            <a:r>
              <a:rPr lang="ru-RU" sz="2200" dirty="0"/>
              <a:t>   2. Отделение « Постинтернатное сопровождение».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pPr algn="ctr" fontAlgn="base"/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Воспитанниками Учреждения являются:</a:t>
            </a:r>
            <a:endParaRPr lang="ru-RU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29184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1. Дети-сироты и дети, оставшиеся без попечения родителей;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2</a:t>
            </a:r>
            <a:r>
              <a:rPr lang="ru-RU" dirty="0"/>
              <a:t>. Дети, нуждающиеся в помощи государства (дети, не лишенные родительского попечения, находящиеся в обстановке, представляющей действиями или бездействием родителей (иных законных представителей) угрозу их жизни или здоровью либо препятствующей их нормальному воспитанию и развитию);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 Дети в целях получения ими услуг по обеспечению временного проживания на период, в течение которого родители, усыновители либо опекуны или попечители по уважительным причинам не могут исполнять свои обязанности в отношении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проживания воспитанников.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2918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В учреждение принимаются несовершеннолетние в возрасте от 3 до 18 лет, оставшиеся без попечения родителей, обратившиеся за помощью в органы опеки  самостоятельно, направленные (поступившие) по другим основаниям в соответствии с законодательством Российской Федерации.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Несовершеннолетние находятся в Учреждении в течение времени, необходимого для решения вопросов их дальнейшего устройства в соответствии с законодательством Российской Федерации и Челябинской области.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Несовершеннолетние содержатся в Учреждении на полном государственном обеспечении.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5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494</TotalTime>
  <Words>497</Words>
  <Application>Microsoft Office PowerPoint</Application>
  <PresentationFormat>Экран (16:9)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Поток</vt:lpstr>
      <vt:lpstr>Муниципальное казенное учреждение «Центр помощи детям, оставшимся без попечения родителей» Карабашского городского округа </vt:lpstr>
      <vt:lpstr>Целью деятельности учреждения является: </vt:lpstr>
      <vt:lpstr> Основные виды деятельности.</vt:lpstr>
      <vt:lpstr> I.Структура МКУ «Центр помощи детям» КГО</vt:lpstr>
      <vt:lpstr>Воспитанниками Учреждения являются:</vt:lpstr>
      <vt:lpstr>Условия проживания воспитанников.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«Центр помощи детям, оставшимся без попечения родителей» Карабашского городского округа</dc:title>
  <dc:creator>Windows User</dc:creator>
  <cp:lastModifiedBy>ПК</cp:lastModifiedBy>
  <cp:revision>29</cp:revision>
  <dcterms:created xsi:type="dcterms:W3CDTF">2016-10-10T14:40:43Z</dcterms:created>
  <dcterms:modified xsi:type="dcterms:W3CDTF">2016-11-25T07:37:37Z</dcterms:modified>
</cp:coreProperties>
</file>