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8" r:id="rId3"/>
    <p:sldId id="26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  <p:sldId id="267" r:id="rId13"/>
    <p:sldId id="269" r:id="rId14"/>
    <p:sldId id="270" r:id="rId15"/>
    <p:sldId id="271" r:id="rId16"/>
    <p:sldId id="272" r:id="rId17"/>
    <p:sldId id="25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84DE3-C2C1-4582-9F32-DFE253E9DF7A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F469E-291E-49D5-8B06-732A5C1A9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Там зажигаются звезды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265400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Выставка </a:t>
            </a:r>
          </a:p>
          <a:p>
            <a:pPr algn="ctr"/>
            <a:r>
              <a:rPr lang="ru-RU" dirty="0" smtClean="0"/>
              <a:t>документов и фотодокументов  </a:t>
            </a:r>
          </a:p>
          <a:p>
            <a:pPr algn="ctr"/>
            <a:r>
              <a:rPr lang="ru-RU" dirty="0" smtClean="0"/>
              <a:t> к 60-летию Детской школы искусств Карабашского городского округа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Desktop\ДШИ сканы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8"/>
            <a:ext cx="4394313" cy="3784279"/>
          </a:xfrm>
          <a:prstGeom prst="rect">
            <a:avLst/>
          </a:prstGeom>
          <a:noFill/>
        </p:spPr>
      </p:pic>
      <p:pic>
        <p:nvPicPr>
          <p:cNvPr id="4" name="Picture 2" descr="C:\Users\lenovo\Desktop\ДШИ сканы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033678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37321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Решение Исполнительного комитета Карабашского Совета народных  депутатов об открытии при ДМШ подготовительной группы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54868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Распоряжение администрации города Карабаша о создании в Челябинске-115 филиала ДШИ</a:t>
            </a:r>
            <a:endParaRPr lang="ru-R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lenovo\Desktop\ДШИ сканы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6236830" cy="49674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566124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Распоряжение главы администрации города Карабаша об открытии в ДШИ хореографического отделения</a:t>
            </a:r>
            <a:endParaRPr lang="ru-R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748154"/>
            <a:ext cx="738031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		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основании постановления администрации города Карабаша от 24.07.1995 г. №282 Детская школа искусств была преобразована в Муниципальное учреждение дополнительного образования «Детская школа искусств города Карабаша», зарегистрирован Устав учреждения. Учредителем организации является администрация города Карабаша. Непосредственное руководство деятельность осуществляет отдел культуры администрации города Карабаша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		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основании постановления главы города Карабаша от 29.08.2000 г. №431 МУДО «Детская школа искусств города Карабаша» преобразовано в Муниципальное образовательное учреждение дополнительного образования детей (МУДО) «Детская школа искусств города Карабаша», зарегистрирован Устав в новой редакции.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Фото (электр)\Фонд 96, опись 3 (электронный вариант)\д. 113 Владимир Викторович Бачурин, преподаватель ДШИ по классу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932015" cy="314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20072" y="18864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Владимир Викторович Бачурин (в центре), преподаватель Детской школы искусств города Карабаша по классу народных инструментов, среди учеников на выпускном вечере</a:t>
            </a:r>
          </a:p>
          <a:p>
            <a:pPr algn="r"/>
            <a:r>
              <a:rPr lang="ru-RU" dirty="0" smtClean="0">
                <a:solidFill>
                  <a:srgbClr val="660066"/>
                </a:solidFill>
              </a:rPr>
              <a:t>Ф. 96, оп. 2, д. 113</a:t>
            </a:r>
          </a:p>
          <a:p>
            <a:endParaRPr lang="ru-RU" dirty="0"/>
          </a:p>
        </p:txBody>
      </p:sp>
      <p:pic>
        <p:nvPicPr>
          <p:cNvPr id="4" name="Рисунок 3" descr="C:\Users\lenovo\Desktop\Фото (электр)\Фонд 96, опись 3 (электронный вариант)\д. 107 Валерий Александрович Крылов, преподаватель ДШИ по клас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96952"/>
            <a:ext cx="5391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3645024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Валерий Александрович Крылов, </a:t>
            </a:r>
          </a:p>
          <a:p>
            <a:r>
              <a:rPr lang="ru-RU" b="1" dirty="0" smtClean="0">
                <a:solidFill>
                  <a:srgbClr val="660066"/>
                </a:solidFill>
              </a:rPr>
              <a:t>преподаватель ДШИ по классу баяна, и Алина и Кристина Каменевы, учащиеся Детской школы искусств, победители зональных музыкальных конкурсов, после награждения</a:t>
            </a:r>
          </a:p>
          <a:p>
            <a:r>
              <a:rPr lang="ru-RU" b="1" dirty="0" smtClean="0">
                <a:solidFill>
                  <a:srgbClr val="660066"/>
                </a:solidFill>
              </a:rPr>
              <a:t>           </a:t>
            </a:r>
            <a:r>
              <a:rPr lang="ru-RU" dirty="0" smtClean="0">
                <a:solidFill>
                  <a:srgbClr val="660066"/>
                </a:solidFill>
              </a:rPr>
              <a:t>Ф. 96, оп. 3,д. 10</a:t>
            </a:r>
            <a:r>
              <a:rPr lang="ru-RU" dirty="0" smtClean="0"/>
              <a:t>7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Фото (электр)\Фонд 96, опись 3 (электронный вариант)\д. 104 Вероника Владимировна Лобанова, преподаватель ДШ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09604" cy="28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lenovo\Desktop\Фото (электр)\Фонд 96, опись 3 (электронный вариант)\д. 114 Татьяна Николаевна Крылова, преподаватель ДШИ по классу 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5326699" cy="32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188640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Вероника Владимировна Лобанова, преподаватель Детской школы искусств города Карабаша, на уроке сольфеджио</a:t>
            </a:r>
          </a:p>
          <a:p>
            <a:pPr algn="r"/>
            <a:r>
              <a:rPr lang="ru-RU" dirty="0" smtClean="0">
                <a:solidFill>
                  <a:srgbClr val="660066"/>
                </a:solidFill>
              </a:rPr>
              <a:t>Ф. 96, оп. 3, д. 104</a:t>
            </a:r>
          </a:p>
          <a:p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149080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Татьяна Николаевна Крылова,                                 преподаватель ДШИ по классу фортепиано, со своей ученицей                               на выпускном вечере</a:t>
            </a:r>
          </a:p>
          <a:p>
            <a:pPr algn="r"/>
            <a:r>
              <a:rPr lang="ru-RU" dirty="0" smtClean="0">
                <a:solidFill>
                  <a:srgbClr val="660066"/>
                </a:solidFill>
              </a:rPr>
              <a:t>Ф. 96, оп. 2, д. 114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Фото (электр)\Фонд 96, опись 3 (электронный вариант)\д. 106 Надежда Александровна Чувашова, преподаватель ДШИ с уче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429000" cy="50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lenovo\Desktop\Фото (электр)\Фонд 96, опись 3 (электронный вариант)\д. 25 Мария Мандрыкина, ученица ДШ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3451449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51723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Надежда Александровна </a:t>
            </a:r>
            <a:r>
              <a:rPr lang="ru-RU" sz="1600" b="1" dirty="0" err="1" smtClean="0">
                <a:solidFill>
                  <a:srgbClr val="660066"/>
                </a:solidFill>
              </a:rPr>
              <a:t>Чувашова</a:t>
            </a:r>
            <a:r>
              <a:rPr lang="ru-RU" sz="1600" b="1" dirty="0" smtClean="0">
                <a:solidFill>
                  <a:srgbClr val="660066"/>
                </a:solidFill>
              </a:rPr>
              <a:t>, преподаватель Детской школы искусств города Карабаша, 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с учениками во время урока живописи          Ф. 96, оп. 2, д. 106 </a:t>
            </a: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5373216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Мария </a:t>
            </a:r>
            <a:r>
              <a:rPr lang="ru-RU" sz="1600" b="1" dirty="0" err="1" smtClean="0">
                <a:solidFill>
                  <a:srgbClr val="660066"/>
                </a:solidFill>
              </a:rPr>
              <a:t>Мандрыкина</a:t>
            </a:r>
            <a:r>
              <a:rPr lang="ru-RU" sz="1600" b="1" dirty="0" smtClean="0">
                <a:solidFill>
                  <a:srgbClr val="660066"/>
                </a:solidFill>
              </a:rPr>
              <a:t>, ученица  Детской школы искусств 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города Карабаша, победительница зонального конкурса 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исполнителей на народных инструментах</a:t>
            </a:r>
            <a:endParaRPr lang="ru-R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74168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660066"/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Из исторической справки фонда № 119</a:t>
            </a:r>
            <a:r>
              <a:rPr lang="ru-RU" b="1" dirty="0" smtClean="0">
                <a:solidFill>
                  <a:srgbClr val="660066"/>
                </a:solidFill>
              </a:rPr>
              <a:t> «МУНИЦИПАЛЬНОЕ ОБРАЗОВАТЕЛЬНОЕ УЧРЕЖДЕНИЕ ДОПОЛНИТЕЛЬНОГО ОБРАЗОВАНИЯ ДЕТЕЙ (МОУ ДОД) ДЕТСКАЯ ШКОЛА ИСКУССТВ </a:t>
            </a:r>
          </a:p>
          <a:p>
            <a:r>
              <a:rPr lang="ru-RU" b="1" dirty="0" smtClean="0">
                <a:solidFill>
                  <a:srgbClr val="660066"/>
                </a:solidFill>
              </a:rPr>
              <a:t>КАРАБАШСКОГО ГОРОДСКОГО ОКРУГА»</a:t>
            </a:r>
          </a:p>
          <a:p>
            <a:endParaRPr lang="ru-RU" b="1" dirty="0" smtClean="0">
              <a:solidFill>
                <a:srgbClr val="660066"/>
              </a:solidFill>
            </a:endParaRPr>
          </a:p>
          <a:p>
            <a:pPr lvl="0"/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dirty="0" smtClean="0">
                <a:solidFill>
                  <a:srgbClr val="660066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Постановлением главы Карабашского городского округа от 10.08.2005 №114 в Устав внесены изменения, учреждение переименовано в МОУ ДОД «Детская школа искусств Карабашского городского округа».</a:t>
            </a:r>
          </a:p>
          <a:p>
            <a:pPr lvl="0"/>
            <a:endParaRPr lang="ru-RU" sz="2800" dirty="0" smtClean="0">
              <a:latin typeface="Monotype Corsiva" pitchFamily="66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leinburd.ru/news/wp-content/plugins/phastpress/phast.php/http-3A-2F-2Fkleinburd.ru-2Fnews-2Fwp-2Dcontent-2Fuploads-2F2017-2F11-2FLR2017.11-2DRUS-2DKarabash-2D51.jpg/service=images/width=1100/cacheMarker=1511537303-2D390339/token=72eb6b4597e07ebb/__p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776864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534561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660066"/>
                </a:solidFill>
              </a:rPr>
              <a:t>В 2017 году было построено новое здание для ДШИ, </a:t>
            </a:r>
            <a:endParaRPr lang="ru-RU" b="1" dirty="0" smtClean="0">
              <a:solidFill>
                <a:srgbClr val="660066"/>
              </a:solidFill>
            </a:endParaRPr>
          </a:p>
          <a:p>
            <a:pPr algn="ctr"/>
            <a:r>
              <a:rPr lang="ru-RU" b="1" i="1" dirty="0" smtClean="0">
                <a:solidFill>
                  <a:srgbClr val="660066"/>
                </a:solidFill>
              </a:rPr>
              <a:t>строительства которого ждали не только преподаватели и учащиеся школы, но и жители города.</a:t>
            </a:r>
            <a:endParaRPr lang="ru-RU" b="1" dirty="0" smtClean="0">
              <a:solidFill>
                <a:srgbClr val="660066"/>
              </a:solidFill>
            </a:endParaRPr>
          </a:p>
          <a:p>
            <a:pPr algn="ctr"/>
            <a:r>
              <a:rPr lang="ru-RU" b="1" i="1" dirty="0" smtClean="0">
                <a:solidFill>
                  <a:srgbClr val="660066"/>
                </a:solidFill>
              </a:rPr>
              <a:t>Открытие нового здания состоялось06 декабря 2017 года. </a:t>
            </a:r>
            <a:endParaRPr lang="ru-R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128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0066"/>
                </a:solidFill>
              </a:rPr>
              <a:t>Для выставки использованы документы и фотодокументы фондов</a:t>
            </a:r>
          </a:p>
          <a:p>
            <a:endParaRPr lang="ru-RU" sz="2400" dirty="0" smtClean="0">
              <a:solidFill>
                <a:srgbClr val="6600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660066"/>
                </a:solidFill>
              </a:rPr>
              <a:t>№ 31 «Карабашский городской Совет народных депутатов»;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660066"/>
                </a:solidFill>
              </a:rPr>
              <a:t>№ 95 «Администрация Карабашского городского округа»;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660066"/>
                </a:solidFill>
              </a:rPr>
              <a:t>№ 96 «Коллекция фотодокументов по истории Карабашского городского округа»;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660066"/>
                </a:solidFill>
              </a:rPr>
              <a:t> № 119 «Муниципальное образовательное учреждение дополнительного образования детей Детская школа искусств Карабашского городского округа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660066"/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Центральный документ выставки – решение Карабашского исполкома №130 от 19 августа 1959 года «О передаче имущества общего отдела музыкальной школе», который и является главным свидетельством рождения в нашем городе нового учебного заведения. 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28674" name="Picture 2" descr="C:\Users\lenovo\Desktop\Решение 1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7772400" cy="396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260648"/>
            <a:ext cx="7200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Из исторической справки фонда № 119</a:t>
            </a:r>
            <a:r>
              <a:rPr lang="ru-RU" b="1" dirty="0" smtClean="0">
                <a:solidFill>
                  <a:srgbClr val="660066"/>
                </a:solidFill>
              </a:rPr>
              <a:t> «МУНИЦИПАЛЬНОЕ ОБРАЗОВАТЕЛЬНОЕ УЧРЕЖДЕНИЕ ДОПОЛНИТЕЛЬНОГО ОБРАЗОВАНИЯ ДЕТЕЙ (МОУ ДОД) ДЕТСКАЯ ШКОЛА ИСКУССТВ </a:t>
            </a:r>
          </a:p>
          <a:p>
            <a:r>
              <a:rPr lang="ru-RU" b="1" dirty="0" smtClean="0">
                <a:solidFill>
                  <a:srgbClr val="660066"/>
                </a:solidFill>
              </a:rPr>
              <a:t>КАРАБАШСКОГО ГОРОДСКОГО ОКРУГА»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rebuchet MS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Детская музыкальная школа открылась в городе Карабаше 1 сентября 1959 года. Первоначально было открыто два отделения – фортепианное и народное – на 60 учащихся. Первым директором ДШИ стала выпускница Магнитогорского музыкального училища им. М.И. Глинки Г.В.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Ценкаленко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Основной функцией школы являлось осуществление образовательной деятельности для подготовки и закрепления навыков обучающихся в области культуры и искусства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Следующие представленные решения органов власти свидетельствуют о переезде школы в здание горкома партии на улице Освобождения Урала, об открытии филиала школы в военном городке, о начале работы новых отделений – художественного и хореографического (к сожалению, ныне прекратившего существование).</a:t>
            </a:r>
          </a:p>
          <a:p>
            <a:endParaRPr lang="ru-RU" dirty="0"/>
          </a:p>
        </p:txBody>
      </p:sp>
      <p:pic>
        <p:nvPicPr>
          <p:cNvPr id="3" name="Рисунок 2" descr="C:\Users\lenovo\Desktop\Фото (электр)\Фонд 96, опись 2 (электронный вариант)\д. 68 Здание Горкома парти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54726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56176" y="2852936"/>
            <a:ext cx="1656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Здание горкома партии, в которое в 1979 году переехала Детская музыкальная школа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Ф.96, оп. 3, д. 68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novo\Desktop\ДШИ сканы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496483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2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Ф. 31, оп. 1, д. 447, л. 68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836712"/>
            <a:ext cx="2304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Согласно Решению Исполнительного комитета Карабашского городского Совета народных депутатов Детская музыкальная школа и краеведческий музей переехали из ветхого и неподлежащего капитальному ремонту здания в здание бывшего горкома партии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Фото (электр)\Фонд 96, опись 2 (электронный вариант)\д. 203 Педагогический коллектив ДШИ во время выступления на пр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6704236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544522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Педагогический коллектив ДШИ во время выступления на Проводах Русской зимы</a:t>
            </a:r>
          </a:p>
          <a:p>
            <a:pPr algn="r"/>
            <a:r>
              <a:rPr lang="ru-RU" dirty="0" smtClean="0">
                <a:solidFill>
                  <a:srgbClr val="660066"/>
                </a:solidFill>
              </a:rPr>
              <a:t>Ф. 96, оп. 2, д. 203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Фото (электр)\Фонд 96, опись 2 (электронный вариант)\д. 320 Виктор Чежегов, художник, преподаватель ДШ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3123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3928" y="538067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Виктор </a:t>
            </a:r>
            <a:r>
              <a:rPr lang="ru-RU" b="1" dirty="0" err="1" smtClean="0">
                <a:solidFill>
                  <a:srgbClr val="660066"/>
                </a:solidFill>
              </a:rPr>
              <a:t>Чежегов</a:t>
            </a:r>
            <a:r>
              <a:rPr lang="ru-RU" b="1" dirty="0" smtClean="0">
                <a:solidFill>
                  <a:srgbClr val="660066"/>
                </a:solidFill>
              </a:rPr>
              <a:t>, художник, преподаватель ДШИ</a:t>
            </a:r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rgbClr val="660066"/>
                </a:solidFill>
              </a:rPr>
              <a:t>Ф. 96, оп. 2, д. 320 </a:t>
            </a:r>
          </a:p>
          <a:p>
            <a:endParaRPr lang="ru-RU" dirty="0"/>
          </a:p>
        </p:txBody>
      </p:sp>
      <p:sp>
        <p:nvSpPr>
          <p:cNvPr id="1026" name="AutoShape 2" descr="https://library.kissclipart.com/20180901/vxq/kissclipart-art-paint-brush-clipart-paint-brushes-palette-a1287d849097e0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384376" cy="34238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</a:rPr>
              <a:t>1 сентября 1987 года в связи с открытием художественного отделения Детская музыкальная школа была переименована в Детскую школу искусств. Решения о переименовании не сохранилось. Первым преподавателем художественного отделения стал выпускник </a:t>
            </a:r>
            <a:r>
              <a:rPr lang="ru-RU" dirty="0" err="1" smtClean="0">
                <a:solidFill>
                  <a:srgbClr val="660066"/>
                </a:solidFill>
              </a:rPr>
              <a:t>Нижне-Тагильского</a:t>
            </a:r>
            <a:r>
              <a:rPr lang="ru-RU" dirty="0" smtClean="0">
                <a:solidFill>
                  <a:srgbClr val="660066"/>
                </a:solidFill>
              </a:rPr>
              <a:t> педагогического института В.А. </a:t>
            </a:r>
            <a:r>
              <a:rPr lang="ru-RU" dirty="0" err="1" smtClean="0">
                <a:solidFill>
                  <a:srgbClr val="660066"/>
                </a:solidFill>
              </a:rPr>
              <a:t>Чежегов</a:t>
            </a:r>
            <a:r>
              <a:rPr lang="ru-RU" dirty="0" smtClean="0">
                <a:solidFill>
                  <a:srgbClr val="660066"/>
                </a:solidFill>
              </a:rPr>
              <a:t>. С этого времени функционируют три отделения: фортепианное, народное и художественное.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lenovo\Desktop\Фото (электр)\Фонд 96, опись 2 (электронный вариант)\д. 198 В.И. Панкратов, преподаватель ДШИ во время театрализованного пр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3528392" cy="43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enovo\Desktop\Фото (электр)\Фонд 96, опись 2 (электронный вариант)\д. 201 Владимир Ильич Панкратов, преподаватель ДШИ и Марина По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495800" cy="412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148064" y="370875"/>
            <a:ext cx="29523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В.И. Панкратов, преподаватель ДШИ                                     во время театрализованного представления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660066"/>
                </a:solidFill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Ф. 96, оп. 2, д. 198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86916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Владимир Ильич Панкратов,                            преподаватель ДШИ и Марина Потапова, учащаяся ДШИ</a:t>
            </a:r>
          </a:p>
          <a:p>
            <a:pPr algn="r"/>
            <a:r>
              <a:rPr lang="ru-RU" dirty="0" smtClean="0">
                <a:solidFill>
                  <a:srgbClr val="660066"/>
                </a:solidFill>
              </a:rPr>
              <a:t>Ф. 96, оп. 2, д. 201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Фото (электр)\Фонд 96, опись 2 (электронный вариант)\д. 198 Валерий Ильич Панкратов, руководитель ВИА ДШИ с участниками а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7606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56176" y="332656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Валерий Ильич Панкратов,                                        руководитель ВИА ДШИ с участниками ансамбля</a:t>
            </a:r>
          </a:p>
          <a:p>
            <a:pPr algn="r"/>
            <a:r>
              <a:rPr lang="ru-RU" dirty="0" smtClean="0">
                <a:solidFill>
                  <a:srgbClr val="660066"/>
                </a:solidFill>
              </a:rPr>
              <a:t>Ф. 96, оп. 2, </a:t>
            </a:r>
            <a:r>
              <a:rPr lang="ru-RU" dirty="0" smtClean="0">
                <a:solidFill>
                  <a:srgbClr val="660066"/>
                </a:solidFill>
              </a:rPr>
              <a:t>                     д</a:t>
            </a:r>
            <a:r>
              <a:rPr lang="ru-RU" dirty="0" smtClean="0">
                <a:solidFill>
                  <a:srgbClr val="660066"/>
                </a:solidFill>
              </a:rPr>
              <a:t>. 198</a:t>
            </a:r>
          </a:p>
          <a:p>
            <a:endParaRPr lang="ru-RU" dirty="0"/>
          </a:p>
        </p:txBody>
      </p:sp>
      <p:pic>
        <p:nvPicPr>
          <p:cNvPr id="4" name="Рисунок 3" descr="C:\Users\lenovo\Desktop\Фото (электр)\Фонд 96, опись 2 (электронный вариант)\д. 202 РОркестр народных инструментов ДШИ на отчетном концерт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21088"/>
            <a:ext cx="6876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4293096"/>
            <a:ext cx="1907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Оркестр народных инструментов                                             ДШИ на отчетном концерте</a:t>
            </a:r>
          </a:p>
          <a:p>
            <a:pPr algn="r"/>
            <a:r>
              <a:rPr lang="ru-RU" dirty="0" smtClean="0">
                <a:solidFill>
                  <a:srgbClr val="660066"/>
                </a:solidFill>
              </a:rPr>
              <a:t>Ф. 96, оп. 2, </a:t>
            </a:r>
            <a:r>
              <a:rPr lang="ru-RU" dirty="0" smtClean="0">
                <a:solidFill>
                  <a:srgbClr val="660066"/>
                </a:solidFill>
              </a:rPr>
              <a:t>       д</a:t>
            </a:r>
            <a:r>
              <a:rPr lang="ru-RU" dirty="0" smtClean="0">
                <a:solidFill>
                  <a:srgbClr val="660066"/>
                </a:solidFill>
              </a:rPr>
              <a:t>. 202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1204</TotalTime>
  <Words>735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Там зажигаются звезды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 плановых  показателей работы</dc:title>
  <dc:creator>Архив</dc:creator>
  <cp:lastModifiedBy>lenovo</cp:lastModifiedBy>
  <cp:revision>126</cp:revision>
  <dcterms:created xsi:type="dcterms:W3CDTF">2017-02-13T04:23:39Z</dcterms:created>
  <dcterms:modified xsi:type="dcterms:W3CDTF">2019-04-09T09:45:02Z</dcterms:modified>
</cp:coreProperties>
</file>