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4" r:id="rId3"/>
    <p:sldId id="257" r:id="rId4"/>
    <p:sldId id="258" r:id="rId5"/>
    <p:sldId id="265" r:id="rId6"/>
    <p:sldId id="260" r:id="rId7"/>
    <p:sldId id="261" r:id="rId8"/>
    <p:sldId id="262" r:id="rId9"/>
    <p:sldId id="267" r:id="rId10"/>
    <p:sldId id="268" r:id="rId11"/>
    <p:sldId id="269" r:id="rId12"/>
    <p:sldId id="270" r:id="rId13"/>
    <p:sldId id="271" r:id="rId14"/>
    <p:sldId id="272" r:id="rId15"/>
    <p:sldId id="275" r:id="rId16"/>
    <p:sldId id="274" r:id="rId17"/>
    <p:sldId id="276" r:id="rId18"/>
    <p:sldId id="277" r:id="rId19"/>
    <p:sldId id="278" r:id="rId20"/>
    <p:sldId id="280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6377ACA-CF41-416B-AEAF-44ADFC0D2FE7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709F8B2-5F12-4199-9EF3-09196D7C209F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Февраль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Проведение трековых автогонок в поселке </a:t>
            </a:r>
            <a:r>
              <a:rPr lang="ru-RU" sz="2400" dirty="0" smtClean="0"/>
              <a:t>Лобва</a:t>
            </a:r>
            <a:endParaRPr lang="ru-RU" sz="2400" dirty="0"/>
          </a:p>
        </p:txBody>
      </p:sp>
      <p:pic>
        <p:nvPicPr>
          <p:cNvPr id="14339" name="Picture 3" descr="C:\share\ФОТО 2014\Трековые гонки\IMG_58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5100" y="2332743"/>
            <a:ext cx="3657600" cy="3046588"/>
          </a:xfrm>
          <a:prstGeom prst="rect">
            <a:avLst/>
          </a:prstGeom>
          <a:noFill/>
        </p:spPr>
      </p:pic>
      <p:pic>
        <p:nvPicPr>
          <p:cNvPr id="14340" name="Picture 4" descr="C:\share\ФОТО 2014\Трековые гонки\IMG_62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76850" y="2736046"/>
            <a:ext cx="3657600" cy="223998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600" dirty="0"/>
          </a:p>
        </p:txBody>
      </p:sp>
      <p:pic>
        <p:nvPicPr>
          <p:cNvPr id="16386" name="Picture 2" descr="C:\share\ФОТО 2014\Трековые гонки\IMG_63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13070" y="1447800"/>
            <a:ext cx="5743409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Проведение Кубка Думы Новолялинского городского округа по мини-футболу среди мужских команд </a:t>
            </a:r>
          </a:p>
        </p:txBody>
      </p:sp>
      <p:pic>
        <p:nvPicPr>
          <p:cNvPr id="19458" name="Picture 2" descr="C:\share\ФОТО 2014\Кубок Думы 22 февраля\DSCN15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share\ФОТО 2014\Кубок Думы 22 февраля\DSCN15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5100" y="2484437"/>
            <a:ext cx="3657600" cy="2743200"/>
          </a:xfrm>
          <a:prstGeom prst="rect">
            <a:avLst/>
          </a:prstGeom>
          <a:noFill/>
        </p:spPr>
      </p:pic>
      <p:pic>
        <p:nvPicPr>
          <p:cNvPr id="17412" name="Picture 4" descr="C:\share\ФОТО 2014\Кубок Думы 22 февраля\DSCN15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76850" y="2484437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800" dirty="0"/>
          </a:p>
        </p:txBody>
      </p:sp>
      <p:pic>
        <p:nvPicPr>
          <p:cNvPr id="6" name="Picture 3" descr="C:\share\ФОТО 2014\Кубок Думы 22 февраля\DSCN15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Ввод в эксплуатацию жилых домов 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0166" y="4714884"/>
            <a:ext cx="1643074" cy="357190"/>
          </a:xfrm>
        </p:spPr>
        <p:txBody>
          <a:bodyPr>
            <a:normAutofit/>
          </a:bodyPr>
          <a:lstStyle/>
          <a:p>
            <a:r>
              <a:rPr lang="ru-RU" sz="1600" b="0" dirty="0"/>
              <a:t>у</a:t>
            </a:r>
            <a:r>
              <a:rPr lang="ru-RU" sz="1600" b="0" dirty="0" smtClean="0"/>
              <a:t>л. Республики</a:t>
            </a:r>
            <a:endParaRPr lang="ru-RU" sz="1600" b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786446" y="4714884"/>
            <a:ext cx="1643074" cy="428628"/>
          </a:xfrm>
        </p:spPr>
        <p:txBody>
          <a:bodyPr>
            <a:normAutofit/>
          </a:bodyPr>
          <a:lstStyle/>
          <a:p>
            <a:r>
              <a:rPr lang="ru-RU" sz="1600" b="0" dirty="0"/>
              <a:t>у</a:t>
            </a:r>
            <a:r>
              <a:rPr lang="ru-RU" sz="1600" b="0" dirty="0" smtClean="0"/>
              <a:t>л. Лермонтова</a:t>
            </a:r>
            <a:endParaRPr lang="ru-RU" sz="1600" b="0" dirty="0"/>
          </a:p>
        </p:txBody>
      </p:sp>
      <p:pic>
        <p:nvPicPr>
          <p:cNvPr id="7" name="Picture 3" descr="C:\share\ФОТО 2014\новые дома\DSCN119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518841"/>
            <a:ext cx="4022725" cy="3017044"/>
          </a:xfrm>
          <a:prstGeom prst="rect">
            <a:avLst/>
          </a:prstGeom>
          <a:noFill/>
        </p:spPr>
      </p:pic>
      <p:pic>
        <p:nvPicPr>
          <p:cNvPr id="8" name="Picture 4" descr="C:\share\ФОТО 2014\новые дома\DSCN119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64075" y="1518841"/>
            <a:ext cx="4022725" cy="301704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000" dirty="0"/>
          </a:p>
        </p:txBody>
      </p:sp>
      <p:pic>
        <p:nvPicPr>
          <p:cNvPr id="22530" name="Picture 2" descr="C:\share\ФОТО 2014\новые дома\DSCN11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5100" y="2484437"/>
            <a:ext cx="3657600" cy="2743200"/>
          </a:xfrm>
          <a:prstGeom prst="rect">
            <a:avLst/>
          </a:prstGeom>
          <a:noFill/>
        </p:spPr>
      </p:pic>
      <p:pic>
        <p:nvPicPr>
          <p:cNvPr id="22531" name="Picture 3" descr="C:\share\ФОТО 2014\новые дома\DSCN12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76850" y="2484437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share\ФОТО 2014\новые дома\DSCN12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5100" y="2484437"/>
            <a:ext cx="3657600" cy="2743200"/>
          </a:xfrm>
          <a:prstGeom prst="rect">
            <a:avLst/>
          </a:prstGeom>
          <a:noFill/>
        </p:spPr>
      </p:pic>
      <p:pic>
        <p:nvPicPr>
          <p:cNvPr id="23555" name="Picture 3" descr="C:\share\ФОТО 2014\новые дома\DSCN12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76850" y="2484437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0" dirty="0" smtClean="0"/>
              <a:t>«Большие танцы»</a:t>
            </a:r>
            <a:endParaRPr lang="ru-RU" sz="2400" b="0" dirty="0"/>
          </a:p>
        </p:txBody>
      </p:sp>
      <p:pic>
        <p:nvPicPr>
          <p:cNvPr id="26626" name="Picture 2" descr="C:\share\ФОТО 2014\Большие танцы 2014\MALINA\MALINA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86454"/>
            <a:ext cx="4022725" cy="2681817"/>
          </a:xfrm>
          <a:prstGeom prst="rect">
            <a:avLst/>
          </a:prstGeom>
          <a:noFill/>
        </p:spPr>
      </p:pic>
      <p:pic>
        <p:nvPicPr>
          <p:cNvPr id="26627" name="Picture 3" descr="C:\share\ФОТО 2014\Большие танцы 2014\XXL\IMG_5044[1]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075" y="1686454"/>
            <a:ext cx="4022725" cy="268181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share\ФОТО 2014\Большие танцы 2014\Танц.  коллектив Надежда\большие танцы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19464"/>
            <a:ext cx="4022725" cy="3015798"/>
          </a:xfrm>
          <a:prstGeom prst="rect">
            <a:avLst/>
          </a:prstGeom>
          <a:noFill/>
        </p:spPr>
      </p:pic>
      <p:pic>
        <p:nvPicPr>
          <p:cNvPr id="27651" name="Picture 3" descr="C:\share\ФОТО 2014\Большие танцы 2014\Танц.команда Эврика\Эврика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075" y="1686454"/>
            <a:ext cx="4022725" cy="268181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Лыжня России</a:t>
            </a:r>
            <a:endParaRPr lang="ru-RU" dirty="0"/>
          </a:p>
        </p:txBody>
      </p:sp>
      <p:pic>
        <p:nvPicPr>
          <p:cNvPr id="3074" name="Picture 2" descr="C:\share\ФОТО 2014\Лыжня России\IMG_120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86454"/>
            <a:ext cx="4022725" cy="2681817"/>
          </a:xfrm>
          <a:prstGeom prst="rect">
            <a:avLst/>
          </a:prstGeom>
          <a:noFill/>
        </p:spPr>
      </p:pic>
      <p:pic>
        <p:nvPicPr>
          <p:cNvPr id="10" name="Picture 2" descr="C:\share\ФОТО 2014\Лыжня России\DSC056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64075" y="1518841"/>
            <a:ext cx="4022725" cy="301704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share\ФОТО 2014\Большие танцы 2014\Танцевальный коллектив  LOVE to DANCE\LOVE to D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86454"/>
            <a:ext cx="4022725" cy="2681817"/>
          </a:xfrm>
          <a:prstGeom prst="rect">
            <a:avLst/>
          </a:prstGeom>
          <a:noFill/>
        </p:spPr>
      </p:pic>
      <p:pic>
        <p:nvPicPr>
          <p:cNvPr id="28675" name="Picture 3" descr="C:\share\ФОТО 2014\Большие танцы 2014\жеребъевка\жеребъевка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075" y="1518841"/>
            <a:ext cx="4022725" cy="301704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share\ФОТО 2014\Большие танцы 2014\жеребъевка\итоги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2191" y="2133600"/>
            <a:ext cx="5323417" cy="399256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Picture 3" descr="C:\share\ФОТО 2014\Лыжня России\IMG_120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86454"/>
            <a:ext cx="4022725" cy="2681817"/>
          </a:xfrm>
          <a:prstGeom prst="rect">
            <a:avLst/>
          </a:prstGeom>
          <a:noFill/>
        </p:spPr>
      </p:pic>
      <p:pic>
        <p:nvPicPr>
          <p:cNvPr id="1028" name="Picture 4" descr="C:\share\ФОТО 2014\Лыжня России\DSC0563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64075" y="1518841"/>
            <a:ext cx="4022725" cy="301704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share\ФОТО 2014\Лыжня России\DSC0563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518841"/>
            <a:ext cx="4022725" cy="3017044"/>
          </a:xfrm>
          <a:prstGeom prst="rect">
            <a:avLst/>
          </a:prstGeom>
          <a:noFill/>
        </p:spPr>
      </p:pic>
      <p:pic>
        <p:nvPicPr>
          <p:cNvPr id="2051" name="Picture 3" descr="C:\share\ФОТО 2014\Лыжня России\DSC0563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64075" y="1518841"/>
            <a:ext cx="4022725" cy="301704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share\ФОТО 2014\Лыжня России\Забег VIPов и ветеранов спорта Новая Лял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2450" y="-1366838"/>
            <a:ext cx="12790488" cy="959326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share\ФОТО 2014\Лыжня России\IMG_121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14356"/>
            <a:ext cx="4589999" cy="3060000"/>
          </a:xfrm>
          <a:prstGeom prst="rect">
            <a:avLst/>
          </a:prstGeom>
          <a:noFill/>
        </p:spPr>
      </p:pic>
      <p:pic>
        <p:nvPicPr>
          <p:cNvPr id="6147" name="Picture 3" descr="C:\share\ФОТО 2014\Лыжня России\IMG_117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143248"/>
            <a:ext cx="4589999" cy="3060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share\ФОТО 2014\Лыжня России\Лобва\IMG_517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86454"/>
            <a:ext cx="4022725" cy="2681817"/>
          </a:xfrm>
          <a:prstGeom prst="rect">
            <a:avLst/>
          </a:prstGeom>
          <a:noFill/>
        </p:spPr>
      </p:pic>
      <p:pic>
        <p:nvPicPr>
          <p:cNvPr id="8196" name="Picture 4" descr="C:\share\ФОТО 2014\Лыжня России\детский сад Солнышко\DSCF563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64075" y="1518841"/>
            <a:ext cx="4022725" cy="301704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Проведение торжественного мероприятия, посвященного Дню памяти воинов-интернационалистов, 25-летию вывода советских войск из Афганистана</a:t>
            </a:r>
          </a:p>
        </p:txBody>
      </p:sp>
      <p:pic>
        <p:nvPicPr>
          <p:cNvPr id="12" name="Picture 3" descr="C:\share\ФОТО 2014\афган 15 февраля\DSCN126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518841"/>
            <a:ext cx="4022725" cy="3017044"/>
          </a:xfrm>
          <a:prstGeom prst="rect">
            <a:avLst/>
          </a:prstGeom>
          <a:noFill/>
        </p:spPr>
      </p:pic>
      <p:pic>
        <p:nvPicPr>
          <p:cNvPr id="9219" name="Picture 3" descr="C:\share\ФОТО 2014\афган 15 февраля\DSCN126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64075" y="1518841"/>
            <a:ext cx="4022725" cy="301704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Проведение торжественного мероприятия, посвященного Дню памяти воинов-интернационалистов, 25-летию вывода советских войск из Афганистана</a:t>
            </a:r>
            <a:endParaRPr lang="ru-RU" sz="1600" dirty="0"/>
          </a:p>
        </p:txBody>
      </p:sp>
      <p:pic>
        <p:nvPicPr>
          <p:cNvPr id="12291" name="Picture 3" descr="C:\share\ФОТО 2014\афган 15 февраля\DSCN126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518841"/>
            <a:ext cx="4022725" cy="3017044"/>
          </a:xfrm>
          <a:prstGeom prst="rect">
            <a:avLst/>
          </a:prstGeom>
          <a:noFill/>
        </p:spPr>
      </p:pic>
      <p:pic>
        <p:nvPicPr>
          <p:cNvPr id="12" name="Picture 2" descr="C:\share\ФОТО 2014\афган 15 февраля\DSCN127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64075" y="1518841"/>
            <a:ext cx="4022725" cy="301704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79</TotalTime>
  <Words>65</Words>
  <Application>Microsoft Office PowerPoint</Application>
  <PresentationFormat>Экран (4:3)</PresentationFormat>
  <Paragraphs>10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Солнцестояние</vt:lpstr>
      <vt:lpstr>Февраль</vt:lpstr>
      <vt:lpstr>Лыжня России</vt:lpstr>
      <vt:lpstr>Слайд 3</vt:lpstr>
      <vt:lpstr>Слайд 4</vt:lpstr>
      <vt:lpstr>Слайд 5</vt:lpstr>
      <vt:lpstr>Слайд 6</vt:lpstr>
      <vt:lpstr>Слайд 7</vt:lpstr>
      <vt:lpstr>Проведение торжественного мероприятия, посвященного Дню памяти воинов-интернационалистов, 25-летию вывода советских войск из Афганистана</vt:lpstr>
      <vt:lpstr>Проведение торжественного мероприятия, посвященного Дню памяти воинов-интернационалистов, 25-летию вывода советских войск из Афганистана</vt:lpstr>
      <vt:lpstr>Проведение трековых автогонок в поселке Лобва</vt:lpstr>
      <vt:lpstr>Слайд 11</vt:lpstr>
      <vt:lpstr>Проведение Кубка Думы Новолялинского городского округа по мини-футболу среди мужских команд </vt:lpstr>
      <vt:lpstr>Слайд 13</vt:lpstr>
      <vt:lpstr>Слайд 14</vt:lpstr>
      <vt:lpstr>Ввод в эксплуатацию жилых домов </vt:lpstr>
      <vt:lpstr>Слайд 16</vt:lpstr>
      <vt:lpstr>Слайд 17</vt:lpstr>
      <vt:lpstr>«Большие танцы»</vt:lpstr>
      <vt:lpstr>Слайд 19</vt:lpstr>
      <vt:lpstr>Слайд 20</vt:lpstr>
      <vt:lpstr>Слайд 21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</dc:creator>
  <cp:lastModifiedBy>XTreme</cp:lastModifiedBy>
  <cp:revision>8</cp:revision>
  <dcterms:created xsi:type="dcterms:W3CDTF">2014-02-24T03:27:27Z</dcterms:created>
  <dcterms:modified xsi:type="dcterms:W3CDTF">2014-02-24T04:46:42Z</dcterms:modified>
</cp:coreProperties>
</file>