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346" r:id="rId3"/>
    <p:sldId id="348" r:id="rId4"/>
    <p:sldId id="347" r:id="rId5"/>
    <p:sldId id="365" r:id="rId6"/>
    <p:sldId id="349" r:id="rId7"/>
    <p:sldId id="353" r:id="rId8"/>
    <p:sldId id="354" r:id="rId9"/>
    <p:sldId id="355" r:id="rId10"/>
    <p:sldId id="370" r:id="rId11"/>
    <p:sldId id="371" r:id="rId12"/>
    <p:sldId id="372" r:id="rId13"/>
    <p:sldId id="374" r:id="rId14"/>
    <p:sldId id="373" r:id="rId15"/>
    <p:sldId id="357" r:id="rId16"/>
    <p:sldId id="358" r:id="rId17"/>
    <p:sldId id="351" r:id="rId18"/>
    <p:sldId id="352" r:id="rId19"/>
    <p:sldId id="359" r:id="rId20"/>
    <p:sldId id="360" r:id="rId21"/>
    <p:sldId id="361" r:id="rId22"/>
    <p:sldId id="362" r:id="rId23"/>
    <p:sldId id="363" r:id="rId24"/>
    <p:sldId id="364" r:id="rId25"/>
    <p:sldId id="350" r:id="rId26"/>
    <p:sldId id="366" r:id="rId27"/>
    <p:sldId id="367" r:id="rId28"/>
    <p:sldId id="368" r:id="rId29"/>
    <p:sldId id="369" r:id="rId30"/>
    <p:sldId id="375" r:id="rId31"/>
    <p:sldId id="376" r:id="rId32"/>
    <p:sldId id="304" r:id="rId33"/>
    <p:sldId id="345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5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36377ACA-CF41-416B-AEAF-44ADFC0D2FE7}" type="datetimeFigureOut">
              <a:rPr lang="ru-RU" smtClean="0"/>
              <a:pPr/>
              <a:t>28.07.2014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A709F8B2-5F12-4199-9EF3-09196D7C20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77ACA-CF41-416B-AEAF-44ADFC0D2FE7}" type="datetimeFigureOut">
              <a:rPr lang="ru-RU" smtClean="0"/>
              <a:pPr/>
              <a:t>28.07.2014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9F8B2-5F12-4199-9EF3-09196D7C20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77ACA-CF41-416B-AEAF-44ADFC0D2FE7}" type="datetimeFigureOut">
              <a:rPr lang="ru-RU" smtClean="0"/>
              <a:pPr/>
              <a:t>28.07.2014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9F8B2-5F12-4199-9EF3-09196D7C20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36377ACA-CF41-416B-AEAF-44ADFC0D2FE7}" type="datetimeFigureOut">
              <a:rPr lang="ru-RU" smtClean="0"/>
              <a:pPr/>
              <a:t>28.07.2014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709F8B2-5F12-4199-9EF3-09196D7C209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36377ACA-CF41-416B-AEAF-44ADFC0D2FE7}" type="datetimeFigureOut">
              <a:rPr lang="ru-RU" smtClean="0"/>
              <a:pPr/>
              <a:t>28.07.2014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A709F8B2-5F12-4199-9EF3-09196D7C20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77ACA-CF41-416B-AEAF-44ADFC0D2FE7}" type="datetimeFigureOut">
              <a:rPr lang="ru-RU" smtClean="0"/>
              <a:pPr/>
              <a:t>28.07.2014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9F8B2-5F12-4199-9EF3-09196D7C209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77ACA-CF41-416B-AEAF-44ADFC0D2FE7}" type="datetimeFigureOut">
              <a:rPr lang="ru-RU" smtClean="0"/>
              <a:pPr/>
              <a:t>28.07.2014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9F8B2-5F12-4199-9EF3-09196D7C209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36377ACA-CF41-416B-AEAF-44ADFC0D2FE7}" type="datetimeFigureOut">
              <a:rPr lang="ru-RU" smtClean="0"/>
              <a:pPr/>
              <a:t>28.07.2014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709F8B2-5F12-4199-9EF3-09196D7C209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77ACA-CF41-416B-AEAF-44ADFC0D2FE7}" type="datetimeFigureOut">
              <a:rPr lang="ru-RU" smtClean="0"/>
              <a:pPr/>
              <a:t>28.07.2014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9F8B2-5F12-4199-9EF3-09196D7C20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36377ACA-CF41-416B-AEAF-44ADFC0D2FE7}" type="datetimeFigureOut">
              <a:rPr lang="ru-RU" smtClean="0"/>
              <a:pPr/>
              <a:t>28.07.2014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709F8B2-5F12-4199-9EF3-09196D7C209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36377ACA-CF41-416B-AEAF-44ADFC0D2FE7}" type="datetimeFigureOut">
              <a:rPr lang="ru-RU" smtClean="0"/>
              <a:pPr/>
              <a:t>28.07.2014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709F8B2-5F12-4199-9EF3-09196D7C209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36377ACA-CF41-416B-AEAF-44ADFC0D2FE7}" type="datetimeFigureOut">
              <a:rPr lang="ru-RU" smtClean="0"/>
              <a:pPr/>
              <a:t>28.07.2014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A709F8B2-5F12-4199-9EF3-09196D7C209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>
    <p:wheel spokes="8"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86808" cy="92869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</a:t>
            </a:r>
            <a:r>
              <a:rPr lang="ru-RU" sz="2700" b="1" dirty="0" smtClean="0"/>
              <a:t>О выполнении плана мероприятий </a:t>
            </a:r>
            <a:br>
              <a:rPr lang="ru-RU" sz="2700" b="1" dirty="0" smtClean="0"/>
            </a:br>
            <a:r>
              <a:rPr lang="ru-RU" sz="2700" b="1" dirty="0" smtClean="0"/>
              <a:t>в  июле 2014 года</a:t>
            </a:r>
            <a:endParaRPr lang="ru-RU" sz="2700" b="1" dirty="0"/>
          </a:p>
        </p:txBody>
      </p:sp>
      <p:pic>
        <p:nvPicPr>
          <p:cNvPr id="10" name="Picture 2" descr="C:\share\ФОТО 2013\город весна 2\администрация весна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714348" y="1393123"/>
            <a:ext cx="7429552" cy="5252056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/>
              <a:t>Отсыпка скальным грунтом  дорог  города. </a:t>
            </a:r>
            <a:r>
              <a:rPr lang="ru-RU" sz="1800" b="1" dirty="0" smtClean="0"/>
              <a:t>На снимке: Ул.Куйбышева.</a:t>
            </a:r>
            <a:endParaRPr lang="ru-RU" sz="1800" b="1" dirty="0"/>
          </a:p>
        </p:txBody>
      </p:sp>
      <p:pic>
        <p:nvPicPr>
          <p:cNvPr id="1026" name="Picture 2" descr="C:\share\ФОТО 2014\07 июль ремонты\Новая Ляля\P1180389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571876"/>
            <a:ext cx="5308612" cy="2986094"/>
          </a:xfrm>
          <a:prstGeom prst="rect">
            <a:avLst/>
          </a:prstGeom>
          <a:noFill/>
        </p:spPr>
      </p:pic>
      <p:pic>
        <p:nvPicPr>
          <p:cNvPr id="1027" name="Picture 3" descr="C:\share\ФОТО 2014\07 июль ремонты\Новая Ляля\P118039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1567147"/>
            <a:ext cx="4300542" cy="2419055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/>
              <a:t>Проведено </a:t>
            </a:r>
            <a:r>
              <a:rPr lang="ru-RU" sz="2000" b="1" dirty="0" err="1" smtClean="0"/>
              <a:t>грейдирование</a:t>
            </a:r>
            <a:r>
              <a:rPr lang="ru-RU" sz="2000" b="1" dirty="0" smtClean="0"/>
              <a:t> дорог  в поселке Лобва, Новой Ляле. </a:t>
            </a:r>
            <a:r>
              <a:rPr lang="ru-RU" sz="1800" b="1" dirty="0" smtClean="0"/>
              <a:t>На снимке ул.Карла Либкнехта.</a:t>
            </a:r>
            <a:endParaRPr lang="ru-RU" sz="1800" b="1" dirty="0"/>
          </a:p>
        </p:txBody>
      </p:sp>
      <p:pic>
        <p:nvPicPr>
          <p:cNvPr id="2050" name="Picture 2" descr="C:\share\ФОТО 2014\07 июль ремонты\Новая Ляля\P1180382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714488"/>
            <a:ext cx="3657600" cy="2057400"/>
          </a:xfrm>
          <a:prstGeom prst="rect">
            <a:avLst/>
          </a:prstGeom>
          <a:noFill/>
        </p:spPr>
      </p:pic>
      <p:pic>
        <p:nvPicPr>
          <p:cNvPr id="2051" name="Picture 3" descr="C:\share\ФОТО 2014\07 июль ремонты\Новая Ляля\P118038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171" y="2971361"/>
            <a:ext cx="5842041" cy="3286148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/>
              <a:t>Ремонт и покраска  остановок по автобусному маршруту в городе Новая Ляля</a:t>
            </a:r>
            <a:endParaRPr lang="ru-RU" sz="2000" b="1" dirty="0"/>
          </a:p>
        </p:txBody>
      </p:sp>
      <p:pic>
        <p:nvPicPr>
          <p:cNvPr id="3074" name="Picture 2" descr="C:\share\ФОТО 2014\07 июль ремонты\Новая Ляля\P1180378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4" y="1714488"/>
            <a:ext cx="3657600" cy="2057400"/>
          </a:xfrm>
          <a:prstGeom prst="rect">
            <a:avLst/>
          </a:prstGeom>
          <a:noFill/>
        </p:spPr>
      </p:pic>
      <p:pic>
        <p:nvPicPr>
          <p:cNvPr id="3075" name="Picture 3" descr="C:\share\ФОТО 2014\07 июль ремонты\Новая Ляля\P118038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00034" y="1643050"/>
            <a:ext cx="3657600" cy="2057400"/>
          </a:xfrm>
          <a:prstGeom prst="rect">
            <a:avLst/>
          </a:prstGeom>
          <a:noFill/>
        </p:spPr>
      </p:pic>
      <p:pic>
        <p:nvPicPr>
          <p:cNvPr id="9" name="Picture 3" descr="C:\share\ФОТО 2014\07 июль ремонты\Новая Ляля\P11803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4143380"/>
            <a:ext cx="3657600" cy="2057400"/>
          </a:xfrm>
          <a:prstGeom prst="rect">
            <a:avLst/>
          </a:prstGeom>
          <a:noFill/>
        </p:spPr>
      </p:pic>
      <p:pic>
        <p:nvPicPr>
          <p:cNvPr id="11" name="Picture 3" descr="C:\share\ФОТО 2014\07 июль ремонты\Новая Ляля\P1180380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429124" y="4143380"/>
            <a:ext cx="3657600" cy="20574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/>
              <a:t>В поселке Лобва убрано 5 несанкционированных свалок. На снимке: улицы Фрунзе, Бажова.</a:t>
            </a:r>
            <a:endParaRPr lang="ru-RU" sz="2000" b="1" dirty="0"/>
          </a:p>
        </p:txBody>
      </p:sp>
      <p:pic>
        <p:nvPicPr>
          <p:cNvPr id="5122" name="Picture 2" descr="C:\share\ФОТО 2014\07 июль ремонты\несанкц. свалки Лобва\Фото0419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70375" y="2514600"/>
            <a:ext cx="3657600" cy="2743200"/>
          </a:xfrm>
          <a:prstGeom prst="rect">
            <a:avLst/>
          </a:prstGeom>
          <a:noFill/>
        </p:spPr>
      </p:pic>
      <p:pic>
        <p:nvPicPr>
          <p:cNvPr id="5123" name="Picture 3" descr="C:\share\ФОТО 2014\07 июль ремонты\несанкц. свалки Лобва\Фото041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514600"/>
            <a:ext cx="3657600" cy="27432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share\ФОТО 2014\07 июль ремонты\Новая Ляля\P118039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20" y="1214422"/>
            <a:ext cx="4787959" cy="269322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96908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/>
              <a:t>Работа по водоотведению улиц  Гагарина, Лермонтова города Новая Ляля</a:t>
            </a:r>
            <a:endParaRPr lang="ru-RU" sz="2400" b="1" dirty="0"/>
          </a:p>
        </p:txBody>
      </p:sp>
      <p:pic>
        <p:nvPicPr>
          <p:cNvPr id="4098" name="Picture 2" descr="C:\share\ФОТО 2014\07 июль ремонты\Новая Ляля\P1180396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5408" y="3071810"/>
            <a:ext cx="5842041" cy="3286148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2" cstate="print"/>
          <a:srcRect l="25000" t="8653" r="1923" b="13463"/>
          <a:stretch>
            <a:fillRect/>
          </a:stretch>
        </p:blipFill>
        <p:spPr bwMode="auto">
          <a:xfrm>
            <a:off x="4876800" y="914400"/>
            <a:ext cx="4038600" cy="287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43888" cy="655638"/>
          </a:xfrm>
        </p:spPr>
        <p:txBody>
          <a:bodyPr>
            <a:normAutofit fontScale="90000"/>
          </a:bodyPr>
          <a:lstStyle/>
          <a:p>
            <a:r>
              <a:rPr lang="ru-RU" sz="2400" b="1" i="1">
                <a:solidFill>
                  <a:srgbClr val="CC0000"/>
                </a:solidFill>
              </a:rPr>
              <a:t>Детские площадки в учреждениях культуры и спорта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/>
          <a:srcRect l="6897" t="21552" r="6897" b="6035"/>
          <a:stretch>
            <a:fillRect/>
          </a:stretch>
        </p:blipFill>
        <p:spPr bwMode="auto">
          <a:xfrm>
            <a:off x="228600" y="4114800"/>
            <a:ext cx="4419600" cy="24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4"/>
          <a:srcRect r="16280" b="19203"/>
          <a:stretch>
            <a:fillRect/>
          </a:stretch>
        </p:blipFill>
        <p:spPr bwMode="auto">
          <a:xfrm>
            <a:off x="228600" y="914400"/>
            <a:ext cx="4419600" cy="284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3962400"/>
            <a:ext cx="3810000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33" name="Rectangle 13"/>
          <p:cNvSpPr>
            <a:spLocks noChangeArrowheads="1"/>
          </p:cNvSpPr>
          <p:nvPr/>
        </p:nvSpPr>
        <p:spPr bwMode="auto">
          <a:xfrm>
            <a:off x="304800" y="3200400"/>
            <a:ext cx="1447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400" b="1" i="1">
                <a:solidFill>
                  <a:srgbClr val="CC0000"/>
                </a:solidFill>
              </a:rPr>
              <a:t>«ЦБС»</a:t>
            </a:r>
          </a:p>
        </p:txBody>
      </p: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953000" y="3276600"/>
            <a:ext cx="228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400" b="1" i="1">
                <a:solidFill>
                  <a:srgbClr val="CC0000"/>
                </a:solidFill>
              </a:rPr>
              <a:t>«ЦРФКиС»</a:t>
            </a: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228600" y="4114800"/>
            <a:ext cx="1450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400" b="1" i="1">
                <a:solidFill>
                  <a:srgbClr val="CC0000"/>
                </a:solidFill>
              </a:rPr>
              <a:t>«НЦК»</a:t>
            </a:r>
          </a:p>
        </p:txBody>
      </p:sp>
      <p:sp>
        <p:nvSpPr>
          <p:cNvPr id="5136" name="Text Box 16"/>
          <p:cNvSpPr txBox="1">
            <a:spLocks noChangeArrowheads="1"/>
          </p:cNvSpPr>
          <p:nvPr/>
        </p:nvSpPr>
        <p:spPr bwMode="auto">
          <a:xfrm>
            <a:off x="4953000" y="4038600"/>
            <a:ext cx="1893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 b="1" i="1">
                <a:solidFill>
                  <a:srgbClr val="CC0000"/>
                </a:solidFill>
              </a:rPr>
              <a:t>«ЛЦКиС»</a:t>
            </a:r>
          </a:p>
        </p:txBody>
      </p:sp>
    </p:spTree>
  </p:cSld>
  <p:clrMapOvr>
    <a:masterClrMapping/>
  </p:clrMapOvr>
  <p:transition>
    <p:wheel spokes="8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2"/>
          <a:srcRect l="11765" t="18301" r="22566" b="16339"/>
          <a:stretch>
            <a:fillRect/>
          </a:stretch>
        </p:blipFill>
        <p:spPr bwMode="auto">
          <a:xfrm>
            <a:off x="4648200" y="1162050"/>
            <a:ext cx="4267200" cy="318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143000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8243888" cy="731838"/>
          </a:xfrm>
        </p:spPr>
        <p:txBody>
          <a:bodyPr>
            <a:normAutofit fontScale="90000"/>
          </a:bodyPr>
          <a:lstStyle/>
          <a:p>
            <a:r>
              <a:rPr lang="ru-RU" sz="2400" b="1">
                <a:solidFill>
                  <a:srgbClr val="0000FF"/>
                </a:solidFill>
              </a:rPr>
              <a:t>Работа летней молодежной биржи труда по трудоустройству подростков</a:t>
            </a: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09800" y="350520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heel spokes="8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dirty="0" smtClean="0"/>
              <a:t>Открытие второй, профсоюзной, смены в загородном летнем оздоровительном лагере «Маяк»</a:t>
            </a:r>
            <a:endParaRPr lang="ru-RU" sz="2800" dirty="0"/>
          </a:p>
        </p:txBody>
      </p:sp>
      <p:pic>
        <p:nvPicPr>
          <p:cNvPr id="6147" name="Picture 3" descr="C:\share\ФОТО 2014\Маяк вторая смена\IMG_354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941916" y="1600200"/>
            <a:ext cx="6498167" cy="4873625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Торжественная линейка по случаю открытия </a:t>
            </a:r>
            <a:r>
              <a:rPr lang="en-US" sz="2400" dirty="0" smtClean="0"/>
              <a:t>II</a:t>
            </a:r>
            <a:r>
              <a:rPr lang="ru-RU" sz="2400" dirty="0" smtClean="0"/>
              <a:t>, профсоюзной, смены </a:t>
            </a:r>
            <a:endParaRPr lang="ru-RU" sz="2400" dirty="0"/>
          </a:p>
        </p:txBody>
      </p:sp>
      <p:pic>
        <p:nvPicPr>
          <p:cNvPr id="7170" name="Picture 2" descr="C:\share\ФОТО 2014\Маяк вторая смена\IMG_355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1916" y="1600200"/>
            <a:ext cx="6498167" cy="4873625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743200"/>
            <a:ext cx="2606675" cy="391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304800"/>
            <a:ext cx="4648200" cy="309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228600" y="762000"/>
            <a:ext cx="40386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400" b="1" i="1" dirty="0">
                <a:solidFill>
                  <a:srgbClr val="660066"/>
                </a:solidFill>
                <a:latin typeface="Arial" charset="0"/>
              </a:rPr>
              <a:t>Слет молодежи Новолялинского городского округа и </a:t>
            </a:r>
          </a:p>
          <a:p>
            <a:pPr algn="ctr"/>
            <a:r>
              <a:rPr lang="ru-RU" sz="2400" b="1" i="1" dirty="0">
                <a:solidFill>
                  <a:srgbClr val="660066"/>
                </a:solidFill>
                <a:latin typeface="Arial" charset="0"/>
              </a:rPr>
              <a:t>праздник День рыбака</a:t>
            </a: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3505200"/>
            <a:ext cx="4724400" cy="31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heel spokes="8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/>
              <a:t>В городе Новая Ляля  по улице Республики первый жилой корпус готов к заселению</a:t>
            </a:r>
            <a:endParaRPr lang="ru-RU" sz="2000" b="1" dirty="0"/>
          </a:p>
        </p:txBody>
      </p:sp>
      <p:pic>
        <p:nvPicPr>
          <p:cNvPr id="1026" name="Picture 2" descr="C:\share\ФОТО 2014\07 июль ремонты\дома ляля\P118030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199" y="1643050"/>
            <a:ext cx="7989733" cy="4494225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81000"/>
            <a:ext cx="8243888" cy="731838"/>
          </a:xfrm>
        </p:spPr>
        <p:txBody>
          <a:bodyPr/>
          <a:lstStyle/>
          <a:p>
            <a:r>
              <a:rPr lang="ru-RU" b="1" i="1">
                <a:solidFill>
                  <a:srgbClr val="CC0000"/>
                </a:solidFill>
              </a:rPr>
              <a:t>«ЦРФК»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print"/>
          <a:srcRect l="13725" t="8824" r="13725" b="11765"/>
          <a:stretch>
            <a:fillRect/>
          </a:stretch>
        </p:blipFill>
        <p:spPr bwMode="auto">
          <a:xfrm>
            <a:off x="381000" y="1371600"/>
            <a:ext cx="4191000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 cstate="print"/>
          <a:srcRect l="40425" b="182"/>
          <a:stretch>
            <a:fillRect/>
          </a:stretch>
        </p:blipFill>
        <p:spPr bwMode="auto">
          <a:xfrm>
            <a:off x="5029200" y="1371600"/>
            <a:ext cx="3548063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457200" y="5334000"/>
            <a:ext cx="51943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b="1" i="1" dirty="0">
                <a:solidFill>
                  <a:srgbClr val="CC0000"/>
                </a:solidFill>
                <a:latin typeface="Arial" charset="0"/>
              </a:rPr>
              <a:t>Веселые старты «Азбука безопасности», посвященные дню ГИБДД МВД РФ, среди воспитанников центра</a:t>
            </a:r>
            <a:r>
              <a:rPr lang="ru-RU" dirty="0">
                <a:latin typeface="Arial" charset="0"/>
              </a:rPr>
              <a:t> </a:t>
            </a:r>
          </a:p>
        </p:txBody>
      </p:sp>
    </p:spTree>
  </p:cSld>
  <p:clrMapOvr>
    <a:masterClrMapping/>
  </p:clrMapOvr>
  <p:transition>
    <p:wheel spokes="8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/>
          <a:srcRect t="14035" r="19354" b="15790"/>
          <a:stretch>
            <a:fillRect/>
          </a:stretch>
        </p:blipFill>
        <p:spPr bwMode="auto">
          <a:xfrm>
            <a:off x="3886200" y="3276600"/>
            <a:ext cx="5029200" cy="328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/>
          <a:srcRect b="12727"/>
          <a:stretch>
            <a:fillRect/>
          </a:stretch>
        </p:blipFill>
        <p:spPr bwMode="auto">
          <a:xfrm>
            <a:off x="152400" y="304800"/>
            <a:ext cx="5029200" cy="329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457200" y="4419600"/>
            <a:ext cx="306387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200" b="1" i="1" dirty="0">
                <a:solidFill>
                  <a:srgbClr val="336600"/>
                </a:solidFill>
                <a:latin typeface="Arial" charset="0"/>
              </a:rPr>
              <a:t>Первенство Новолялинского ГО </a:t>
            </a:r>
          </a:p>
          <a:p>
            <a:pPr algn="ctr"/>
            <a:r>
              <a:rPr lang="ru-RU" sz="2200" b="1" i="1" dirty="0">
                <a:solidFill>
                  <a:srgbClr val="336600"/>
                </a:solidFill>
                <a:latin typeface="Arial" charset="0"/>
              </a:rPr>
              <a:t>по футболу среди </a:t>
            </a:r>
          </a:p>
          <a:p>
            <a:pPr algn="ctr"/>
            <a:r>
              <a:rPr lang="ru-RU" sz="2200" b="1" i="1" dirty="0">
                <a:solidFill>
                  <a:srgbClr val="336600"/>
                </a:solidFill>
                <a:latin typeface="Arial" charset="0"/>
              </a:rPr>
              <a:t>мужских команд</a:t>
            </a: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6080125" y="1212850"/>
            <a:ext cx="25304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4000" b="1" i="1">
                <a:solidFill>
                  <a:srgbClr val="336600"/>
                </a:solidFill>
                <a:latin typeface="Arial" charset="0"/>
              </a:rPr>
              <a:t>«ФОСЦ»</a:t>
            </a:r>
          </a:p>
        </p:txBody>
      </p:sp>
    </p:spTree>
  </p:cSld>
  <p:clrMapOvr>
    <a:masterClrMapping/>
  </p:clrMapOvr>
  <p:transition>
    <p:wheel spokes="8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6" name="Picture 8"/>
          <p:cNvPicPr>
            <a:picLocks noChangeAspect="1" noChangeArrowheads="1"/>
          </p:cNvPicPr>
          <p:nvPr/>
        </p:nvPicPr>
        <p:blipFill>
          <a:blip r:embed="rId2" cstate="print"/>
          <a:srcRect l="21181" t="18738"/>
          <a:stretch>
            <a:fillRect/>
          </a:stretch>
        </p:blipFill>
        <p:spPr bwMode="auto">
          <a:xfrm rot="-337055">
            <a:off x="4343400" y="3462338"/>
            <a:ext cx="4524375" cy="310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381000" y="1524000"/>
            <a:ext cx="3830638" cy="112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3200" b="1" i="1" dirty="0">
                <a:solidFill>
                  <a:srgbClr val="CC0000"/>
                </a:solidFill>
                <a:latin typeface="Arial" charset="0"/>
              </a:rPr>
              <a:t>«ЛЦКиС»</a:t>
            </a:r>
          </a:p>
          <a:p>
            <a:pPr algn="ctr"/>
            <a:r>
              <a:rPr lang="ru-RU" b="1" i="1" dirty="0">
                <a:solidFill>
                  <a:srgbClr val="6600FF"/>
                </a:solidFill>
                <a:latin typeface="Arial" charset="0"/>
              </a:rPr>
              <a:t>Открытие детской площадки.</a:t>
            </a:r>
          </a:p>
          <a:p>
            <a:pPr algn="ctr"/>
            <a:r>
              <a:rPr lang="ru-RU" b="1" i="1" dirty="0">
                <a:solidFill>
                  <a:srgbClr val="6600FF"/>
                </a:solidFill>
                <a:latin typeface="Arial" charset="0"/>
              </a:rPr>
              <a:t>Микрорайон «Гидролизный»</a:t>
            </a:r>
          </a:p>
        </p:txBody>
      </p:sp>
      <p:pic>
        <p:nvPicPr>
          <p:cNvPr id="32775" name="Picture 7"/>
          <p:cNvPicPr>
            <a:picLocks noChangeAspect="1" noChangeArrowheads="1"/>
          </p:cNvPicPr>
          <p:nvPr/>
        </p:nvPicPr>
        <p:blipFill>
          <a:blip r:embed="rId3" cstate="print"/>
          <a:srcRect l="13846" r="9232" b="769"/>
          <a:stretch>
            <a:fillRect/>
          </a:stretch>
        </p:blipFill>
        <p:spPr bwMode="auto">
          <a:xfrm>
            <a:off x="4648200" y="457200"/>
            <a:ext cx="38100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7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20277">
            <a:off x="228600" y="3657600"/>
            <a:ext cx="4114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heel spokes="8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3962400"/>
            <a:ext cx="3962400" cy="76200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80000"/>
              </a:lnSpc>
            </a:pPr>
            <a:r>
              <a:rPr lang="ru-RU" sz="1800" i="1">
                <a:solidFill>
                  <a:srgbClr val="6600FF"/>
                </a:solidFill>
              </a:rPr>
              <a:t>Литературный десант </a:t>
            </a:r>
          </a:p>
          <a:p>
            <a:pPr>
              <a:lnSpc>
                <a:spcPct val="80000"/>
              </a:lnSpc>
            </a:pPr>
            <a:r>
              <a:rPr lang="ru-RU" sz="1800" i="1">
                <a:solidFill>
                  <a:srgbClr val="6600FF"/>
                </a:solidFill>
              </a:rPr>
              <a:t>«Лето- время читать!»</a:t>
            </a:r>
          </a:p>
          <a:p>
            <a:pPr>
              <a:lnSpc>
                <a:spcPct val="80000"/>
              </a:lnSpc>
            </a:pPr>
            <a:r>
              <a:rPr lang="ru-RU" sz="1800" i="1">
                <a:solidFill>
                  <a:srgbClr val="6600FF"/>
                </a:solidFill>
              </a:rPr>
              <a:t>Лобвинская детская библиотека</a:t>
            </a:r>
          </a:p>
        </p:txBody>
      </p:sp>
      <p:pic>
        <p:nvPicPr>
          <p:cNvPr id="4100" name="Picture 4" descr="2"/>
          <p:cNvPicPr>
            <a:picLocks noGrp="1" noChangeAspect="1" noChangeArrowheads="1"/>
          </p:cNvPicPr>
          <p:nvPr>
            <p:ph type="ctrTitle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8600" y="152400"/>
            <a:ext cx="4486275" cy="3363913"/>
          </a:xfrm>
          <a:noFill/>
          <a:ln/>
        </p:spPr>
      </p:pic>
      <p:pic>
        <p:nvPicPr>
          <p:cNvPr id="4101" name="Picture 5" descr="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2438400"/>
            <a:ext cx="4495800" cy="3371850"/>
          </a:xfrm>
          <a:prstGeom prst="rect">
            <a:avLst/>
          </a:prstGeom>
          <a:noFill/>
        </p:spPr>
      </p:pic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4724400" y="5791200"/>
            <a:ext cx="41148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b="1" i="1" dirty="0">
                <a:solidFill>
                  <a:srgbClr val="6600FF"/>
                </a:solidFill>
                <a:latin typeface="Arial" charset="0"/>
              </a:rPr>
              <a:t>День семьи, любви и верности</a:t>
            </a:r>
          </a:p>
          <a:p>
            <a:pPr algn="ctr"/>
            <a:r>
              <a:rPr lang="ru-RU" b="1" i="1" dirty="0">
                <a:solidFill>
                  <a:srgbClr val="6600FF"/>
                </a:solidFill>
                <a:latin typeface="Arial" charset="0"/>
              </a:rPr>
              <a:t>Центральная районная детская библиотека</a:t>
            </a:r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5943600" y="990600"/>
            <a:ext cx="20272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3600" b="1" i="1">
                <a:solidFill>
                  <a:srgbClr val="9933FF"/>
                </a:solidFill>
              </a:rPr>
              <a:t>«ЦБС»</a:t>
            </a:r>
          </a:p>
        </p:txBody>
      </p:sp>
    </p:spTree>
  </p:cSld>
  <p:clrMapOvr>
    <a:masterClrMapping/>
  </p:clrMapOvr>
  <p:transition>
    <p:wheel spokes="8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4572000" cy="343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3124200"/>
            <a:ext cx="472440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5016500" y="814388"/>
            <a:ext cx="38989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3200" b="1" i="1"/>
              <a:t>Новолялинский</a:t>
            </a:r>
          </a:p>
          <a:p>
            <a:pPr algn="ctr"/>
            <a:r>
              <a:rPr lang="ru-RU" sz="3200" b="1" i="1"/>
              <a:t> музей</a:t>
            </a:r>
          </a:p>
        </p:txBody>
      </p:sp>
      <p:sp>
        <p:nvSpPr>
          <p:cNvPr id="36882" name="Text Box 18"/>
          <p:cNvSpPr txBox="1">
            <a:spLocks noChangeArrowheads="1"/>
          </p:cNvSpPr>
          <p:nvPr/>
        </p:nvSpPr>
        <p:spPr bwMode="auto">
          <a:xfrm>
            <a:off x="344488" y="3937000"/>
            <a:ext cx="363537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2000" b="1" i="1"/>
              <a:t>Выставки, экскурсии:</a:t>
            </a:r>
          </a:p>
          <a:p>
            <a:pPr algn="ctr"/>
            <a:endParaRPr lang="ru-RU" sz="2000" b="1" i="1"/>
          </a:p>
          <a:p>
            <a:pPr algn="ctr"/>
            <a:r>
              <a:rPr lang="ru-RU" sz="2000" b="1" i="1"/>
              <a:t>«Россия в колоколах»,</a:t>
            </a:r>
          </a:p>
          <a:p>
            <a:pPr algn="ctr"/>
            <a:r>
              <a:rPr lang="ru-RU" sz="2000" b="1" i="1"/>
              <a:t>«Вехи временные»</a:t>
            </a:r>
          </a:p>
        </p:txBody>
      </p:sp>
    </p:spTree>
  </p:cSld>
  <p:clrMapOvr>
    <a:masterClrMapping/>
  </p:clrMapOvr>
  <p:transition>
    <p:wheel spokes="8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i="1" dirty="0" smtClean="0"/>
              <a:t>Участие команды НГО в ежегодном туристско-краеведческом фестивале «Исследователи земли-2014»</a:t>
            </a:r>
            <a:endParaRPr lang="ru-RU" sz="2000" b="1" dirty="0"/>
          </a:p>
        </p:txBody>
      </p:sp>
      <p:pic>
        <p:nvPicPr>
          <p:cNvPr id="5122" name="Picture 2" descr="C:\share\ФОТО 2014\турслет областной\DSC0728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41916" y="1600200"/>
            <a:ext cx="6498167" cy="4873625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Всероссийский финал – спартакиада призывников-2014</a:t>
            </a:r>
            <a:endParaRPr lang="ru-RU" sz="2400" dirty="0"/>
          </a:p>
        </p:txBody>
      </p:sp>
      <p:pic>
        <p:nvPicPr>
          <p:cNvPr id="9218" name="Picture 2" descr="C:\share\ФОТО 2014\финальные Москва Елохин\IMG_303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29355"/>
            <a:ext cx="7467600" cy="4815314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200" b="1" i="1" dirty="0" smtClean="0"/>
              <a:t>в Рязанском высшем командном училище воздушно- десантных войск имени генерала армии В.Ф. </a:t>
            </a:r>
            <a:r>
              <a:rPr lang="ru-RU" sz="2200" b="1" i="1" smtClean="0"/>
              <a:t>Маргелова</a:t>
            </a:r>
            <a:endParaRPr lang="ru-RU" sz="2400" dirty="0"/>
          </a:p>
        </p:txBody>
      </p:sp>
      <p:pic>
        <p:nvPicPr>
          <p:cNvPr id="10242" name="Picture 2" descr="C:\share\ФОТО 2014\финальные Москва Елохин\IMG_20140328_17521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1916" y="1600200"/>
            <a:ext cx="6498167" cy="4873625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/>
              <a:t>С 14 по 19 июля  Кубок Готиа-2014 собрал в Гетеборге (Швеция)  45 000 участников из разных  стран. </a:t>
            </a:r>
            <a:endParaRPr lang="ru-RU" sz="2000" b="1" dirty="0"/>
          </a:p>
        </p:txBody>
      </p:sp>
      <p:pic>
        <p:nvPicPr>
          <p:cNvPr id="1026" name="Picture 2" descr="C:\share\ФОТО 2014\Футбол Швеция\Центральный стадион, перед открытием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16700" y="1571612"/>
            <a:ext cx="7970075" cy="4929222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b="1" dirty="0" smtClean="0"/>
              <a:t>Чемпионы Кубка Кима </a:t>
            </a:r>
            <a:r>
              <a:rPr lang="ru-RU" sz="1800" b="1" dirty="0" err="1" smtClean="0"/>
              <a:t>Чельстрёма</a:t>
            </a:r>
            <a:r>
              <a:rPr lang="ru-RU" sz="1800" b="1" dirty="0" smtClean="0"/>
              <a:t> по футболу по программе Специальной Олимпиады -Команда  России, футболисты Свердловской области, в состав которой вошли  6 игроков из Новой Ляли</a:t>
            </a:r>
            <a:endParaRPr lang="ru-RU" sz="1800" b="1" dirty="0"/>
          </a:p>
        </p:txBody>
      </p:sp>
      <p:pic>
        <p:nvPicPr>
          <p:cNvPr id="2050" name="Picture 2" descr="C:\share\ФОТО 2014\Футбол Швеция\Чемпионы Кубка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1785926"/>
            <a:ext cx="8445818" cy="4290936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/>
              <a:t> Благоустройство территории домов по улице Республики </a:t>
            </a:r>
            <a:endParaRPr lang="ru-RU" sz="2000" b="1" dirty="0"/>
          </a:p>
        </p:txBody>
      </p:sp>
      <p:pic>
        <p:nvPicPr>
          <p:cNvPr id="3074" name="Picture 2" descr="C:\share\ФОТО 2014\07 июль ремонты\дома ляля\P118031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36750"/>
            <a:ext cx="7467600" cy="4200525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/>
              <a:t>Установлен памятный знак  в честь всех родов войск Военно-морского флота РФ</a:t>
            </a:r>
            <a:endParaRPr lang="ru-RU" sz="2400" b="1" dirty="0"/>
          </a:p>
        </p:txBody>
      </p:sp>
      <p:pic>
        <p:nvPicPr>
          <p:cNvPr id="1026" name="Picture 2" descr="C:\share\ФОТО 2014\Установка памятного знака ВМФ\DSC0966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1916" y="1600200"/>
            <a:ext cx="6498167" cy="4873625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/>
              <a:t>У памятного знака на Аллее славы на привокзальной площади г. Новая Ляля</a:t>
            </a:r>
            <a:endParaRPr lang="ru-RU" sz="2000" b="1" dirty="0"/>
          </a:p>
        </p:txBody>
      </p:sp>
      <p:pic>
        <p:nvPicPr>
          <p:cNvPr id="2050" name="Picture 2" descr="C:\share\ФОТО 2014\Установка памятного знака ВМФ\DSC0966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71500" y="1600200"/>
            <a:ext cx="3429000" cy="4572000"/>
          </a:xfrm>
          <a:prstGeom prst="rect">
            <a:avLst/>
          </a:prstGeom>
          <a:noFill/>
        </p:spPr>
      </p:pic>
      <p:pic>
        <p:nvPicPr>
          <p:cNvPr id="2051" name="Picture 3" descr="C:\share\ФОТО 2014\Установка памятного знака ВМФ\DSC09666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70375" y="2514600"/>
            <a:ext cx="3657600" cy="27432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285728"/>
            <a:ext cx="7712394" cy="58259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/>
              <a:t>Основные задачи на август 2014 года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500034" y="1071546"/>
            <a:ext cx="8426774" cy="5286412"/>
          </a:xfrm>
        </p:spPr>
        <p:txBody>
          <a:bodyPr>
            <a:normAutofit/>
          </a:bodyPr>
          <a:lstStyle/>
          <a:p>
            <a:pPr lvl="0"/>
            <a:r>
              <a:rPr lang="ru-RU" sz="1800" dirty="0" smtClean="0"/>
              <a:t>Качественное и своевременное освоение бюджетных средств.</a:t>
            </a:r>
          </a:p>
          <a:p>
            <a:r>
              <a:rPr lang="ru-RU" sz="1800" dirty="0" smtClean="0"/>
              <a:t>Завершение летней оздоровительной кампании  и приемка образовательных учреждений к новому учебному году.</a:t>
            </a:r>
          </a:p>
          <a:p>
            <a:r>
              <a:rPr lang="ru-RU" sz="1800" dirty="0" smtClean="0"/>
              <a:t>Работа над проектом бюджета Новолялинского городского округа на 2015 год и плановый период 2016-2017 годов.</a:t>
            </a:r>
          </a:p>
          <a:p>
            <a:pPr lvl="0"/>
            <a:r>
              <a:rPr lang="ru-RU" sz="1800" dirty="0" smtClean="0"/>
              <a:t>Подготовка жилищного фонда, объектов социального и культурного назначения, коммунального хозяйства к работе в осенне-зимний период.</a:t>
            </a:r>
          </a:p>
          <a:p>
            <a:pPr lvl="0"/>
            <a:r>
              <a:rPr lang="ru-RU" sz="1800" dirty="0" smtClean="0"/>
              <a:t>Проведение ремонтных работ и благоустройства территории округа</a:t>
            </a:r>
          </a:p>
          <a:p>
            <a:r>
              <a:rPr lang="ru-RU" sz="1800" dirty="0" smtClean="0"/>
              <a:t>Строительство многоквартирных домов в г. Новая Ляля, пос.Лобва.</a:t>
            </a:r>
          </a:p>
          <a:p>
            <a:r>
              <a:rPr lang="ru-RU" sz="1800" dirty="0" smtClean="0"/>
              <a:t> Организация культурно-массовых </a:t>
            </a:r>
            <a:r>
              <a:rPr lang="ru-RU" sz="1800" smtClean="0"/>
              <a:t>и спортивных мероприятий</a:t>
            </a:r>
            <a:r>
              <a:rPr lang="ru-RU" sz="1800" dirty="0" smtClean="0"/>
              <a:t>.</a:t>
            </a:r>
          </a:p>
          <a:p>
            <a:pPr lvl="0"/>
            <a:endParaRPr lang="ru-RU" sz="1800" dirty="0" smtClean="0"/>
          </a:p>
          <a:p>
            <a:endParaRPr lang="ru-RU" sz="1800" b="1" dirty="0" smtClean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share\ФОТО 2013\стелла\Новая папка\стелла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919475"/>
          </a:xfr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57200" y="5429264"/>
            <a:ext cx="8686800" cy="8382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Спасибо за </a:t>
            </a:r>
            <a:r>
              <a:rPr lang="ru-RU" sz="4000" b="1" smtClean="0">
                <a:solidFill>
                  <a:schemeClr val="bg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работу</a:t>
            </a:r>
            <a:r>
              <a:rPr kumimoji="0" lang="ru-RU" sz="40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!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wheel spokes="8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/>
              <a:t>Ведутся внутренние работы во втором корпусе ,  осуществляется облицовка здания</a:t>
            </a:r>
            <a:endParaRPr lang="ru-RU" sz="2000" b="1" dirty="0"/>
          </a:p>
        </p:txBody>
      </p:sp>
      <p:pic>
        <p:nvPicPr>
          <p:cNvPr id="2050" name="Picture 2" descr="C:\share\ФОТО 2014\07 июль ремонты\дома ляля\P118031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36750"/>
            <a:ext cx="7467600" cy="4200525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b="1" dirty="0" smtClean="0"/>
              <a:t>Строительство двух многоквартирных домов для переселения граждан из ветхого и аварийного жилья в поселке Лобва по улице Кузнецова №№8,10</a:t>
            </a:r>
            <a:endParaRPr lang="ru-RU" sz="2000" b="1" dirty="0"/>
          </a:p>
        </p:txBody>
      </p:sp>
      <p:pic>
        <p:nvPicPr>
          <p:cNvPr id="8194" name="Picture 2" descr="C:\share\ФОТО 2014\07 июль ремонты\Лобва, дом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28662" y="1428736"/>
            <a:ext cx="6948502" cy="5211377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share\ФОТО 2014\07 июль ремонты\котел\P118019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3197" y="1071546"/>
            <a:ext cx="4445031" cy="250033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/>
              <a:t>смонтирован и опробован в эксплуатации котел, работающий на твердых бытовых отходах</a:t>
            </a:r>
            <a:endParaRPr lang="ru-RU" sz="2000" b="1" dirty="0"/>
          </a:p>
        </p:txBody>
      </p:sp>
      <p:pic>
        <p:nvPicPr>
          <p:cNvPr id="4098" name="Picture 2" descr="C:\share\ФОТО 2014\07 июль ремонты\котел\P1180194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1" y="3000372"/>
            <a:ext cx="6070617" cy="3414722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786190"/>
            <a:ext cx="43434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990600"/>
            <a:ext cx="4419600" cy="294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147730"/>
            <a:ext cx="3857652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31" name="WordArt 11" descr="Белый мрамор"/>
          <p:cNvSpPr>
            <a:spLocks noChangeArrowheads="1" noChangeShapeType="1" noTextEdit="1"/>
          </p:cNvSpPr>
          <p:nvPr/>
        </p:nvSpPr>
        <p:spPr bwMode="auto">
          <a:xfrm>
            <a:off x="5143504" y="4724400"/>
            <a:ext cx="3286148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r>
              <a:rPr lang="ru-RU" sz="4000" kern="10" dirty="0" smtClean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/>
                <a:cs typeface="Arial"/>
              </a:rPr>
              <a:t>ФОСЦ</a:t>
            </a:r>
            <a:endParaRPr lang="ru-RU" sz="4000" kern="10" dirty="0">
              <a:ln w="9525">
                <a:round/>
                <a:headEnd/>
                <a:tailEnd/>
              </a:ln>
              <a:blipFill dpi="0" rotWithShape="0">
                <a:blip r:embed="rId5"/>
                <a:srcRect/>
                <a:tile tx="0" ty="0" sx="100000" sy="100000" flip="none" algn="tl"/>
              </a:blipFill>
              <a:latin typeface="Arial"/>
              <a:cs typeface="Arial"/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7467600" cy="1143000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Работы по ремонту помещений под трибунами центрального стадиона</a:t>
            </a:r>
            <a:endParaRPr lang="ru-RU" sz="2000" b="1" dirty="0"/>
          </a:p>
        </p:txBody>
      </p:sp>
    </p:spTree>
  </p:cSld>
  <p:clrMapOvr>
    <a:masterClrMapping/>
  </p:clrMapOvr>
  <p:transition>
    <p:wheel spokes="8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print"/>
          <a:srcRect b="21213"/>
          <a:stretch>
            <a:fillRect/>
          </a:stretch>
        </p:blipFill>
        <p:spPr bwMode="auto">
          <a:xfrm>
            <a:off x="642910" y="2643182"/>
            <a:ext cx="33528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3" cstate="print"/>
          <a:srcRect t="16679" b="9189"/>
          <a:stretch>
            <a:fillRect/>
          </a:stretch>
        </p:blipFill>
        <p:spPr bwMode="auto">
          <a:xfrm>
            <a:off x="5500694" y="214290"/>
            <a:ext cx="274002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0" y="3352800"/>
            <a:ext cx="48006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Заголовок 4"/>
          <p:cNvSpPr txBox="1">
            <a:spLocks/>
          </p:cNvSpPr>
          <p:nvPr/>
        </p:nvSpPr>
        <p:spPr>
          <a:xfrm>
            <a:off x="214282" y="857232"/>
            <a:ext cx="5072098" cy="114300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sm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Замена окон в здании </a:t>
            </a:r>
            <a:r>
              <a:rPr kumimoji="0" lang="ru-RU" sz="2000" b="1" i="0" u="none" strike="noStrike" kern="1200" cap="small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Лобвинского</a:t>
            </a:r>
            <a:r>
              <a:rPr kumimoji="0" lang="ru-RU" sz="2000" b="1" i="0" u="none" strike="noStrike" kern="1200" cap="sm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филиала </a:t>
            </a:r>
            <a:r>
              <a:rPr kumimoji="0" lang="ru-RU" sz="2000" b="1" i="0" u="none" strike="noStrike" kern="1200" cap="small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Новолялинской</a:t>
            </a:r>
            <a:r>
              <a:rPr kumimoji="0" lang="ru-RU" sz="2000" b="1" i="0" u="none" strike="noStrike" kern="1200" cap="sm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детской</a:t>
            </a:r>
            <a:r>
              <a:rPr kumimoji="0" lang="ru-RU" sz="2000" b="1" i="0" u="none" strike="noStrike" kern="1200" cap="small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школы искусств.</a:t>
            </a:r>
            <a:endParaRPr kumimoji="0" lang="ru-RU" sz="2000" b="1" i="0" u="none" strike="noStrike" kern="1200" cap="sm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wheel spokes="8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3714752"/>
            <a:ext cx="3857652" cy="2893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838200"/>
            <a:ext cx="34290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90" y="3714752"/>
            <a:ext cx="3786214" cy="2839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4784725" y="874713"/>
            <a:ext cx="33686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8" name="Заголовок 4"/>
          <p:cNvSpPr txBox="1">
            <a:spLocks/>
          </p:cNvSpPr>
          <p:nvPr/>
        </p:nvSpPr>
        <p:spPr>
          <a:xfrm>
            <a:off x="3929058" y="928670"/>
            <a:ext cx="4857784" cy="185738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sm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Замена окон в  помещениях Центральной детской библиотеки. Ремонт крыльца.</a:t>
            </a:r>
            <a:endParaRPr kumimoji="0" lang="ru-RU" sz="2000" b="1" i="0" u="none" strike="noStrike" kern="1200" cap="sm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wheel spokes="8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3435</TotalTime>
  <Words>477</Words>
  <Application>Microsoft Office PowerPoint</Application>
  <PresentationFormat>Экран (4:3)</PresentationFormat>
  <Paragraphs>62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Эркер</vt:lpstr>
      <vt:lpstr> О выполнении плана мероприятий  в  июле 2014 года</vt:lpstr>
      <vt:lpstr>В городе Новая Ляля  по улице Республики первый жилой корпус готов к заселению</vt:lpstr>
      <vt:lpstr> Благоустройство территории домов по улице Республики </vt:lpstr>
      <vt:lpstr>Ведутся внутренние работы во втором корпусе ,  осуществляется облицовка здания</vt:lpstr>
      <vt:lpstr>Строительство двух многоквартирных домов для переселения граждан из ветхого и аварийного жилья в поселке Лобва по улице Кузнецова №№8,10</vt:lpstr>
      <vt:lpstr>смонтирован и опробован в эксплуатации котел, работающий на твердых бытовых отходах</vt:lpstr>
      <vt:lpstr>Работы по ремонту помещений под трибунами центрального стадиона</vt:lpstr>
      <vt:lpstr>Слайд 8</vt:lpstr>
      <vt:lpstr>Слайд 9</vt:lpstr>
      <vt:lpstr>Отсыпка скальным грунтом  дорог  города. На снимке: Ул.Куйбышева.</vt:lpstr>
      <vt:lpstr>Проведено грейдирование дорог  в поселке Лобва, Новой Ляле. На снимке ул.Карла Либкнехта.</vt:lpstr>
      <vt:lpstr>Ремонт и покраска  остановок по автобусному маршруту в городе Новая Ляля</vt:lpstr>
      <vt:lpstr>В поселке Лобва убрано 5 несанкционированных свалок. На снимке: улицы Фрунзе, Бажова.</vt:lpstr>
      <vt:lpstr>Работа по водоотведению улиц  Гагарина, Лермонтова города Новая Ляля</vt:lpstr>
      <vt:lpstr>Детские площадки в учреждениях культуры и спорта</vt:lpstr>
      <vt:lpstr>Работа летней молодежной биржи труда по трудоустройству подростков</vt:lpstr>
      <vt:lpstr>Открытие второй, профсоюзной, смены в загородном летнем оздоровительном лагере «Маяк»</vt:lpstr>
      <vt:lpstr>Торжественная линейка по случаю открытия II, профсоюзной, смены </vt:lpstr>
      <vt:lpstr>Слайд 19</vt:lpstr>
      <vt:lpstr>«ЦРФК»</vt:lpstr>
      <vt:lpstr>Слайд 21</vt:lpstr>
      <vt:lpstr>Слайд 22</vt:lpstr>
      <vt:lpstr>Слайд 23</vt:lpstr>
      <vt:lpstr>Слайд 24</vt:lpstr>
      <vt:lpstr>Участие команды НГО в ежегодном туристско-краеведческом фестивале «Исследователи земли-2014»</vt:lpstr>
      <vt:lpstr>Всероссийский финал – спартакиада призывников-2014</vt:lpstr>
      <vt:lpstr>в Рязанском высшем командном училище воздушно- десантных войск имени генерала армии В.Ф. Маргелова</vt:lpstr>
      <vt:lpstr>С 14 по 19 июля  Кубок Готиа-2014 собрал в Гетеборге (Швеция)  45 000 участников из разных  стран. </vt:lpstr>
      <vt:lpstr>Чемпионы Кубка Кима Чельстрёма по футболу по программе Специальной Олимпиады -Команда  России, футболисты Свердловской области, в состав которой вошли  6 игроков из Новой Ляли</vt:lpstr>
      <vt:lpstr>Установлен памятный знак  в честь всех родов войск Военно-морского флота РФ</vt:lpstr>
      <vt:lpstr>У памятного знака на Аллее славы на привокзальной площади г. Новая Ляля</vt:lpstr>
      <vt:lpstr>Основные задачи на август 2014 года</vt:lpstr>
      <vt:lpstr>Слайд 33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XTreme</dc:creator>
  <cp:lastModifiedBy>XTreme</cp:lastModifiedBy>
  <cp:revision>307</cp:revision>
  <dcterms:created xsi:type="dcterms:W3CDTF">2014-02-24T03:27:27Z</dcterms:created>
  <dcterms:modified xsi:type="dcterms:W3CDTF">2014-07-28T03:17:35Z</dcterms:modified>
</cp:coreProperties>
</file>