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7"/>
  </p:notesMasterIdLst>
  <p:sldIdLst>
    <p:sldId id="256" r:id="rId2"/>
    <p:sldId id="342" r:id="rId3"/>
    <p:sldId id="358" r:id="rId4"/>
    <p:sldId id="312" r:id="rId5"/>
    <p:sldId id="397" r:id="rId6"/>
    <p:sldId id="398" r:id="rId7"/>
    <p:sldId id="355" r:id="rId8"/>
    <p:sldId id="384" r:id="rId9"/>
    <p:sldId id="356" r:id="rId10"/>
    <p:sldId id="357" r:id="rId11"/>
    <p:sldId id="383" r:id="rId12"/>
    <p:sldId id="382" r:id="rId13"/>
    <p:sldId id="385" r:id="rId14"/>
    <p:sldId id="387" r:id="rId15"/>
    <p:sldId id="389" r:id="rId16"/>
    <p:sldId id="390" r:id="rId17"/>
    <p:sldId id="386" r:id="rId18"/>
    <p:sldId id="364" r:id="rId19"/>
    <p:sldId id="379" r:id="rId20"/>
    <p:sldId id="380" r:id="rId21"/>
    <p:sldId id="381" r:id="rId22"/>
    <p:sldId id="351" r:id="rId23"/>
    <p:sldId id="361" r:id="rId24"/>
    <p:sldId id="388" r:id="rId25"/>
    <p:sldId id="365" r:id="rId26"/>
    <p:sldId id="362" r:id="rId27"/>
    <p:sldId id="349" r:id="rId28"/>
    <p:sldId id="366" r:id="rId29"/>
    <p:sldId id="368" r:id="rId30"/>
    <p:sldId id="371" r:id="rId31"/>
    <p:sldId id="376" r:id="rId32"/>
    <p:sldId id="377" r:id="rId33"/>
    <p:sldId id="378" r:id="rId34"/>
    <p:sldId id="367" r:id="rId35"/>
    <p:sldId id="370" r:id="rId36"/>
    <p:sldId id="373" r:id="rId37"/>
    <p:sldId id="374" r:id="rId38"/>
    <p:sldId id="396" r:id="rId39"/>
    <p:sldId id="346" r:id="rId40"/>
    <p:sldId id="359" r:id="rId41"/>
    <p:sldId id="375" r:id="rId42"/>
    <p:sldId id="347" r:id="rId43"/>
    <p:sldId id="348" r:id="rId44"/>
    <p:sldId id="360" r:id="rId45"/>
    <p:sldId id="363" r:id="rId46"/>
    <p:sldId id="350" r:id="rId47"/>
    <p:sldId id="369" r:id="rId48"/>
    <p:sldId id="352" r:id="rId49"/>
    <p:sldId id="353" r:id="rId50"/>
    <p:sldId id="394" r:id="rId51"/>
    <p:sldId id="395" r:id="rId52"/>
    <p:sldId id="392" r:id="rId53"/>
    <p:sldId id="405" r:id="rId54"/>
    <p:sldId id="393" r:id="rId55"/>
    <p:sldId id="406" r:id="rId56"/>
    <p:sldId id="391" r:id="rId57"/>
    <p:sldId id="399" r:id="rId58"/>
    <p:sldId id="400" r:id="rId59"/>
    <p:sldId id="403" r:id="rId60"/>
    <p:sldId id="404" r:id="rId61"/>
    <p:sldId id="401" r:id="rId62"/>
    <p:sldId id="402" r:id="rId63"/>
    <p:sldId id="407" r:id="rId64"/>
    <p:sldId id="304" r:id="rId65"/>
    <p:sldId id="345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3D0A0-CFD3-46A9-971C-F68EB5C0D63E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44FEE-E92C-4307-9431-42C327599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BEC938-5422-4A8C-9523-875561BEB63A}" type="slidenum">
              <a:rPr lang="ru-RU" smtClean="0"/>
              <a:pPr/>
              <a:t>43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77ACA-CF41-416B-AEAF-44ADFC0D2FE7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9F8B2-5F12-4199-9EF3-09196D7C20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share\ФОТО 2015\администрация здание\DSCN4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665928" cy="653172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001056" cy="10001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О выполнении плана мероприятий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в апреле  2015 года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share\ФОТО 2015\04 ремонты\газ\DSCN48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9502" y="500042"/>
            <a:ext cx="8266025" cy="61436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Газификация домов по ул. Уральская (нечетная сторона)</a:t>
            </a:r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share\ФОТО\город, заставки\город 2008\100OLYMP\P524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14950"/>
            <a:ext cx="8501122" cy="142873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Приступили к оборудованию городков на площадках строительства многоквартирных домов для переселения граждан из ветхого и аварийного жилья в г. Новая Ляля (ул.Сосновый бор) , пос. Лобва (ул.Кузнецова).</a:t>
            </a:r>
            <a:br>
              <a:rPr lang="ru-RU" sz="2400" b="1" dirty="0" smtClean="0"/>
            </a:br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Подведение итогов деятельности ММО МВД России «Новолялинский» по результатам  работы за </a:t>
            </a:r>
            <a:r>
              <a:rPr lang="en-US" sz="2400" b="1" dirty="0" smtClean="0"/>
              <a:t>I </a:t>
            </a:r>
            <a:r>
              <a:rPr lang="ru-RU" sz="2400" b="1" dirty="0" smtClean="0"/>
              <a:t>квартал 2015 год</a:t>
            </a:r>
            <a:r>
              <a:rPr lang="ru-RU" sz="2400" dirty="0" smtClean="0"/>
              <a:t>а</a:t>
            </a:r>
            <a:endParaRPr lang="ru-RU" sz="2400" dirty="0"/>
          </a:p>
        </p:txBody>
      </p:sp>
      <p:pic>
        <p:nvPicPr>
          <p:cNvPr id="21506" name="Picture 2" descr="C:\share\ФОТО 2015\ММО Новолялинский\IMG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63604"/>
            <a:ext cx="8001056" cy="533403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share\ФОТО 2015\04 ремонты\бегущая строка\Бегущая стро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265" y="0"/>
            <a:ext cx="907773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На фасаде здания Лобвинского центра культуры и спорта установлена «Бегущая строка»  с рекламой культурно-массовых мероприятий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share\ФОТО 2015\04 ремонты\мармеладка, ШИК\Вывес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24031" cy="58118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1495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 smtClean="0"/>
              <a:t>Расширение услуг населению. Открыто кафе «Мармелад»  в здании Центра развития физической культуры и спорта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кафе «Мармелад»</a:t>
            </a:r>
            <a:endParaRPr lang="ru-RU" sz="2400" dirty="0"/>
          </a:p>
        </p:txBody>
      </p:sp>
      <p:pic>
        <p:nvPicPr>
          <p:cNvPr id="7170" name="Picture 2" descr="C:\share\ФОТО 2015\04 ремонты\мармеладка, ШИК\Копия КАФЕ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8571863" cy="481171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Расширение услуг населению. Открыта студия красоты «Шик»  в здании Центра развития физической культуры и спорта.</a:t>
            </a:r>
            <a:endParaRPr lang="ru-RU" sz="2400" dirty="0"/>
          </a:p>
        </p:txBody>
      </p:sp>
      <p:pic>
        <p:nvPicPr>
          <p:cNvPr id="8194" name="Picture 2" descr="C:\share\ФОТО 2015\04 ремонты\мармеладка, ШИК\ШИК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08648"/>
            <a:ext cx="7929618" cy="528899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share\ФОТО 2015\04 ремонты\Лобвинский мемориал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433019" cy="640361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1495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 smtClean="0"/>
              <a:t>Проведен ремонт Лобвинского мемориала</a:t>
            </a:r>
            <a:br>
              <a:rPr lang="ru-RU" sz="2400" b="1" dirty="0" smtClean="0"/>
            </a:br>
            <a:r>
              <a:rPr lang="ru-RU" sz="2400" b="1" dirty="0" smtClean="0"/>
              <a:t> «Дорога памяти»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Вручение юбилейных медалей участникам Великой Отечественной войны и труженикам тыла. </a:t>
            </a:r>
            <a:br>
              <a:rPr lang="ru-RU" sz="2000" b="1" dirty="0" smtClean="0"/>
            </a:br>
            <a:r>
              <a:rPr lang="ru-RU" sz="2000" b="1" dirty="0" smtClean="0"/>
              <a:t>На снимке: участники Великой Отечественной войны </a:t>
            </a:r>
            <a:r>
              <a:rPr lang="ru-RU" sz="2000" b="1" dirty="0" err="1" smtClean="0"/>
              <a:t>Горбатенко</a:t>
            </a:r>
            <a:r>
              <a:rPr lang="ru-RU" sz="2000" b="1" dirty="0" smtClean="0"/>
              <a:t> Петр Семенович и Василенко Петр Степанович </a:t>
            </a:r>
            <a:endParaRPr lang="ru-RU" sz="2000" b="1" dirty="0"/>
          </a:p>
        </p:txBody>
      </p:sp>
      <p:pic>
        <p:nvPicPr>
          <p:cNvPr id="13314" name="Picture 2" descr="C:\share\ФОТО 2015\вручение юбилейных\Горбатенко Василенко\DSCN48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14686"/>
            <a:ext cx="4643470" cy="3482603"/>
          </a:xfrm>
          <a:prstGeom prst="rect">
            <a:avLst/>
          </a:prstGeom>
          <a:noFill/>
        </p:spPr>
      </p:pic>
      <p:pic>
        <p:nvPicPr>
          <p:cNvPr id="13315" name="Picture 3" descr="C:\share\ФОТО 2015\вручение юбилейных\Горбатенко Василенко\Василенко П.С. участник Великой Отечественной войн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428736"/>
            <a:ext cx="4824418" cy="358533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Вручение юбилейных медалей к 70-летию Победы </a:t>
            </a:r>
            <a:br>
              <a:rPr lang="ru-RU" sz="2400" b="1" dirty="0" smtClean="0"/>
            </a:br>
            <a:r>
              <a:rPr lang="ru-RU" sz="2400" b="1" dirty="0" smtClean="0"/>
              <a:t> труженикам  тыла, ветеранам НЦБК.</a:t>
            </a:r>
            <a:br>
              <a:rPr lang="ru-RU" sz="2400" b="1" dirty="0" smtClean="0"/>
            </a:br>
            <a:endParaRPr lang="ru-RU" sz="2400" dirty="0"/>
          </a:p>
        </p:txBody>
      </p:sp>
      <p:pic>
        <p:nvPicPr>
          <p:cNvPr id="15362" name="Picture 2" descr="C:\share\ФОТО 2015\вручение юбилейных\ЦБК\ЦБК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1" y="2786058"/>
            <a:ext cx="4991107" cy="3743330"/>
          </a:xfrm>
          <a:prstGeom prst="rect">
            <a:avLst/>
          </a:prstGeom>
          <a:noFill/>
        </p:spPr>
      </p:pic>
      <p:pic>
        <p:nvPicPr>
          <p:cNvPr id="15363" name="Picture 3" descr="C:\share\ФОТО 2015\вручение юбилейных\ЦБК\DSCN47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14422"/>
            <a:ext cx="4395790" cy="334503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share\ФОТО 2015\04 ремонты\DSCN4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293238"/>
            <a:ext cx="8215370" cy="61615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Организация работы по содержанию автомобильных дорог. </a:t>
            </a:r>
            <a:r>
              <a:rPr lang="ru-RU" sz="2400" b="1" dirty="0" err="1" smtClean="0"/>
              <a:t>Грейдирование</a:t>
            </a:r>
            <a:r>
              <a:rPr lang="ru-RU" sz="2400" b="1" dirty="0" smtClean="0"/>
              <a:t> дорог.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Вручение юбилейных медалей к 70-летию Победы </a:t>
            </a:r>
            <a:br>
              <a:rPr lang="ru-RU" sz="2400" b="1" dirty="0" smtClean="0"/>
            </a:br>
            <a:r>
              <a:rPr lang="ru-RU" sz="2400" b="1" dirty="0" smtClean="0"/>
              <a:t> труженикам тыла, ветеранам НЦБК.</a:t>
            </a:r>
            <a:endParaRPr lang="ru-RU" sz="2400" dirty="0"/>
          </a:p>
        </p:txBody>
      </p:sp>
      <p:pic>
        <p:nvPicPr>
          <p:cNvPr id="16386" name="Picture 2" descr="C:\share\ФОТО 2015\вручение юбилейных\ЦБК\DSCN47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876"/>
            <a:ext cx="4038600" cy="3028950"/>
          </a:xfrm>
          <a:prstGeom prst="rect">
            <a:avLst/>
          </a:prstGeom>
          <a:noFill/>
        </p:spPr>
      </p:pic>
      <p:pic>
        <p:nvPicPr>
          <p:cNvPr id="16387" name="Picture 3" descr="C:\share\ФОТО 2015\вручение юбилейных\ЦБК\DSCN47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631" y="1285860"/>
            <a:ext cx="4667283" cy="350046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Курсанты ВПК «Клинок» и ветераны Новолялинского городского округа стали участниками областной акции «Марш Знамени Победы», прошедшей в </a:t>
            </a:r>
            <a:r>
              <a:rPr lang="ru-RU" sz="2000" b="1" dirty="0" smtClean="0"/>
              <a:t>г.Серове</a:t>
            </a:r>
            <a:r>
              <a:rPr lang="ru-RU" sz="2000" b="1" dirty="0"/>
              <a:t>. </a:t>
            </a:r>
          </a:p>
        </p:txBody>
      </p:sp>
      <p:pic>
        <p:nvPicPr>
          <p:cNvPr id="18434" name="Picture 2" descr="C:\share\ФОТО 2015\Слава России музей\У знамени Побед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497" y="1600200"/>
            <a:ext cx="6761006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477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</a:rPr>
              <a:t>Открытие музея Спецназа и ВДВ «Летучая мышь» </a:t>
            </a:r>
            <a:br>
              <a:rPr lang="ru-RU" sz="2400" b="1" dirty="0" smtClean="0">
                <a:latin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</a:rPr>
              <a:t>в рамках 70-летия Победы в Великой Отечественной войне.</a:t>
            </a:r>
            <a:r>
              <a:rPr lang="ru-RU" sz="2000" b="1" dirty="0" smtClean="0">
                <a:latin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МКОУ НГО ДОД «Детско-юношеский центр патриотического воспитания имени героя Российской Федерации А.А Туркина»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 flipH="1">
            <a:off x="8686800" y="6019800"/>
            <a:ext cx="76200" cy="106363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pic>
        <p:nvPicPr>
          <p:cNvPr id="7172" name="Picture 5" descr="NMS_55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763" y="2500306"/>
            <a:ext cx="6013327" cy="405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 descr="DSC_55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857364"/>
            <a:ext cx="395106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/>
              <a:t>В Центральной районной библиотеке </a:t>
            </a:r>
            <a:r>
              <a:rPr lang="ru-RU" sz="2400" b="1" dirty="0" smtClean="0"/>
              <a:t> оформлена фотовыставка «Наши ветераны - участники Великой Отечественной войны»</a:t>
            </a:r>
            <a:endParaRPr lang="ru-RU" sz="2400" b="1" dirty="0"/>
          </a:p>
        </p:txBody>
      </p:sp>
      <p:pic>
        <p:nvPicPr>
          <p:cNvPr id="9218" name="Picture 2" descr="C:\share\ФОТО 2015\культура\IMG_1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572428" cy="504828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В Новолялинском  центре  культуры создан стенд</a:t>
            </a:r>
            <a:br>
              <a:rPr lang="ru-RU" sz="2400" b="1" dirty="0" smtClean="0"/>
            </a:br>
            <a:r>
              <a:rPr lang="ru-RU" sz="2400" b="1" dirty="0" smtClean="0"/>
              <a:t> «У Победы наши лица»</a:t>
            </a:r>
            <a:endParaRPr lang="ru-RU" sz="2400" b="1" dirty="0"/>
          </a:p>
        </p:txBody>
      </p:sp>
      <p:pic>
        <p:nvPicPr>
          <p:cNvPr id="6146" name="Picture 2" descr="C:\share\ФОТО 2015\У Победы наши лица\IMG_6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7858180" cy="523878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1D2N37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63600"/>
            <a:ext cx="8686800" cy="5794375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ko-KR" b="1" dirty="0" smtClean="0"/>
              <a:t> </a:t>
            </a:r>
            <a:r>
              <a:rPr lang="en-US" altLang="ko-KR" sz="2400" b="1" dirty="0" smtClean="0"/>
              <a:t>XV </a:t>
            </a:r>
            <a:r>
              <a:rPr lang="ru-RU" altLang="ko-KR" sz="2400" b="1" dirty="0" smtClean="0"/>
              <a:t>Фестиваль </a:t>
            </a:r>
            <a:r>
              <a:rPr lang="ru-RU" altLang="ko-KR" sz="2400" b="1" dirty="0"/>
              <a:t>авторской песни «Души прекрасные порывы</a:t>
            </a:r>
            <a:r>
              <a:rPr lang="ru-RU" altLang="ko-KR" sz="2400" b="1" dirty="0" smtClean="0"/>
              <a:t>». 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dirty="0"/>
              <a:t>XV</a:t>
            </a:r>
            <a:r>
              <a:rPr lang="ru-RU" sz="2400" b="1" dirty="0"/>
              <a:t> фестиваль поэзии и авторской песни «Души прекрасные порывы»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42" name="Picture 2" descr="C:\share\ФОТО 2015\культура\1D2N39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89562"/>
            <a:ext cx="8001056" cy="533664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</a:rPr>
              <a:t>Фестиваль «Слава России»,</a:t>
            </a:r>
            <a:r>
              <a:rPr lang="ru-RU" sz="2000" b="1" dirty="0" smtClean="0">
                <a:latin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</a:rPr>
              <a:t>посвященный 70-летию Победы в Великой Отечественной войне.   МКОУ НГО ДОД «Детско-юношеский центр патриотического воспитания имени героя Российской Федерации А.А Туркина»</a:t>
            </a:r>
            <a:r>
              <a:rPr lang="en-US" sz="2000" b="1" dirty="0" smtClean="0">
                <a:latin typeface="Times New Roman" pitchFamily="18" charset="0"/>
              </a:rPr>
              <a:t>. </a:t>
            </a:r>
            <a:r>
              <a:rPr lang="ru-RU" sz="2000" b="1" dirty="0" smtClean="0">
                <a:latin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</a:rPr>
              <a:t>Участник Великой Отечественной войны </a:t>
            </a:r>
            <a:r>
              <a:rPr lang="ru-RU" sz="2000" b="1" dirty="0" err="1" smtClean="0">
                <a:latin typeface="Times New Roman" pitchFamily="18" charset="0"/>
              </a:rPr>
              <a:t>Шепелевич</a:t>
            </a:r>
            <a:r>
              <a:rPr lang="ru-RU" sz="2000" b="1" dirty="0" smtClean="0">
                <a:latin typeface="Times New Roman" pitchFamily="18" charset="0"/>
              </a:rPr>
              <a:t> Владимир Антонович</a:t>
            </a:r>
          </a:p>
        </p:txBody>
      </p:sp>
      <p:pic>
        <p:nvPicPr>
          <p:cNvPr id="14339" name="Picture 3" descr="C:\share\ФОТО 2015\вручение юбилейных\Лобва\1D2N40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928802"/>
            <a:ext cx="6482950" cy="473465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ko-KR" sz="2400" b="1" dirty="0"/>
              <a:t>Фестиваль «Слава России»</a:t>
            </a:r>
            <a:r>
              <a:rPr lang="ru-RU" altLang="ko-KR" sz="2400" dirty="0"/>
              <a:t> </a:t>
            </a:r>
            <a:endParaRPr lang="ru-RU" sz="2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214290"/>
            <a:ext cx="8429684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</a:rPr>
              <a:t>На снимке участник Великой Отечественной войны </a:t>
            </a:r>
            <a:r>
              <a:rPr lang="ru-RU" sz="2000" b="1" dirty="0" err="1" smtClean="0">
                <a:latin typeface="Times New Roman" pitchFamily="18" charset="0"/>
              </a:rPr>
              <a:t>Шепелевич</a:t>
            </a:r>
            <a:r>
              <a:rPr lang="ru-RU" sz="2000" b="1" dirty="0" smtClean="0">
                <a:latin typeface="Times New Roman" pitchFamily="18" charset="0"/>
              </a:rPr>
              <a:t> Владимир Антонович</a:t>
            </a:r>
            <a:endParaRPr lang="ru-RU" sz="2000" dirty="0"/>
          </a:p>
        </p:txBody>
      </p:sp>
      <p:pic>
        <p:nvPicPr>
          <p:cNvPr id="17410" name="Picture 2" descr="C:\share\ФОТО 2015\вручение юбилейных\Лобва\1D2N42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643050"/>
            <a:ext cx="7106945" cy="474027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1D2N44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28600"/>
            <a:ext cx="4419600" cy="2947988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71472" y="428604"/>
            <a:ext cx="5391160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/>
              <a:t>Этап фестиваля «За Россию, десант и спецназ</a:t>
            </a:r>
            <a:r>
              <a:rPr lang="ru-RU" sz="2000" b="1" dirty="0" smtClean="0"/>
              <a:t>!». </a:t>
            </a:r>
          </a:p>
          <a:p>
            <a:pPr algn="ctr">
              <a:spcBef>
                <a:spcPct val="50000"/>
              </a:spcBef>
            </a:pPr>
            <a:r>
              <a:rPr lang="ru-RU" sz="2000" b="1" dirty="0" smtClean="0"/>
              <a:t>Автор </a:t>
            </a:r>
            <a:r>
              <a:rPr lang="ru-RU" sz="2000" b="1" dirty="0"/>
              <a:t>и </a:t>
            </a:r>
            <a:r>
              <a:rPr lang="ru-RU" sz="2000" b="1" dirty="0" smtClean="0"/>
              <a:t>исполнитель песен  </a:t>
            </a:r>
            <a:r>
              <a:rPr lang="ru-RU" sz="2000" b="1" dirty="0"/>
              <a:t>Михаил Калинкин</a:t>
            </a:r>
          </a:p>
        </p:txBody>
      </p:sp>
      <p:pic>
        <p:nvPicPr>
          <p:cNvPr id="9222" name="Picture 6" descr="1D2N45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28800"/>
            <a:ext cx="5105400" cy="3405188"/>
          </a:xfrm>
          <a:prstGeom prst="rect">
            <a:avLst/>
          </a:prstGeom>
          <a:noFill/>
        </p:spPr>
      </p:pic>
      <p:pic>
        <p:nvPicPr>
          <p:cNvPr id="9223" name="Picture 7" descr="1D2N45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33800"/>
            <a:ext cx="4419600" cy="29479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Установка дорожных знаков, запрещающих движение грузового автотранспорта с разрешенной максимальной  общей массой более  10 тонн</a:t>
            </a:r>
            <a:endParaRPr lang="ru-RU" sz="2400" dirty="0"/>
          </a:p>
        </p:txBody>
      </p:sp>
      <p:pic>
        <p:nvPicPr>
          <p:cNvPr id="5127" name="Picture 7" descr="C:\share\ФОТО 2015\04 ремонты\дорожные знаки\DSCN4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636" y="2714620"/>
            <a:ext cx="4895284" cy="3857652"/>
          </a:xfrm>
          <a:prstGeom prst="rect">
            <a:avLst/>
          </a:prstGeom>
          <a:noFill/>
        </p:spPr>
      </p:pic>
      <p:pic>
        <p:nvPicPr>
          <p:cNvPr id="5123" name="Picture 3" descr="C:\share\ФОТО 2015\04 ремонты\дорожные знаки\DSCN47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736"/>
            <a:ext cx="4443418" cy="333256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763000" cy="4711700"/>
          </a:xfrm>
          <a:prstGeom prst="rect">
            <a:avLst/>
          </a:prstGeo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85800" y="457200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Литературно – краеведческий </a:t>
            </a:r>
            <a:r>
              <a:rPr lang="ru-RU" sz="2400" b="1" dirty="0" smtClean="0"/>
              <a:t>вечер «У </a:t>
            </a:r>
            <a:r>
              <a:rPr lang="ru-RU" sz="2400" b="1" dirty="0"/>
              <a:t>победы женское лицо»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1508125"/>
            <a:ext cx="8624887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5800" y="428604"/>
            <a:ext cx="807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Концерт </a:t>
            </a:r>
            <a:r>
              <a:rPr lang="ru-RU" sz="2400" b="1" dirty="0" err="1"/>
              <a:t>Краснотурьинского</a:t>
            </a:r>
            <a:r>
              <a:rPr lang="ru-RU" sz="2400" b="1" dirty="0"/>
              <a:t> колледжа искусств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G_10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6613"/>
            <a:ext cx="8763000" cy="5845175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81000" y="22860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Концерт членов жюри «Волшебство звука»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90800"/>
            <a:ext cx="66294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28600"/>
            <a:ext cx="50292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85786" y="428604"/>
            <a:ext cx="42672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Отчетный концерт </a:t>
            </a:r>
            <a:r>
              <a:rPr lang="ru-RU" sz="2400" b="1" dirty="0" smtClean="0"/>
              <a:t>ДШИ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D2N36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87413"/>
            <a:ext cx="8686800" cy="5794375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8600" y="381000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Волейбол. Первенство п. Лобва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2238"/>
            <a:ext cx="4953000" cy="3714750"/>
          </a:xfrm>
          <a:prstGeom prst="rect">
            <a:avLst/>
          </a:prstGeo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786182" y="571480"/>
            <a:ext cx="39624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День здоровья</a:t>
            </a:r>
          </a:p>
        </p:txBody>
      </p:sp>
      <p:pic>
        <p:nvPicPr>
          <p:cNvPr id="11270" name="Picture 6" descr="акция  Быть здоровым - это здорово! 7 апрел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819400"/>
            <a:ext cx="5791200" cy="3862388"/>
          </a:xfrm>
          <a:prstGeom prst="rect">
            <a:avLst/>
          </a:prstGeom>
          <a:noFill/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85720" y="5572140"/>
            <a:ext cx="51054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Акция «Быть здоровым – это здорово!»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ДОУ 4 сказка 6 апре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343400" cy="2897188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2209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Веселые старты</a:t>
            </a:r>
          </a:p>
        </p:txBody>
      </p:sp>
      <p:pic>
        <p:nvPicPr>
          <p:cNvPr id="18440" name="Picture 8" descr="экскурсия ДОУ ¦4  3 апрел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810000"/>
            <a:ext cx="4343400" cy="2897188"/>
          </a:xfrm>
          <a:prstGeom prst="rect">
            <a:avLst/>
          </a:prstGeom>
          <a:noFill/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828800"/>
            <a:ext cx="474345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477000" y="4724400"/>
            <a:ext cx="1981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Эстафета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228600" y="4038600"/>
            <a:ext cx="2743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Экскурсия в ЦРФК 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800600" y="9906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Детский сад №4 «Сказка»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Спортивный праздник для воспитаников секции по общей физической подготовке детей старшего дошкольного возраста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87413"/>
            <a:ext cx="8686800" cy="5794375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Спортивный праздник для воспитанников секции по общей физической подготовке детей старшего дошкольного возраста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share\ФОТО 2015\Спорт Лобва, Ляля\Веселые старты Новая Ляля ДОУ\IMG_55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429684" cy="56225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 smtClean="0"/>
              <a:t>«Веселые старты» среди воспитанников детских садов </a:t>
            </a:r>
            <a:br>
              <a:rPr lang="ru-RU" sz="2400" b="1" dirty="0" smtClean="0"/>
            </a:br>
            <a:r>
              <a:rPr lang="ru-RU" sz="2400" b="1" dirty="0" smtClean="0"/>
              <a:t>г. Новая Ляля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200" b="1" dirty="0" smtClean="0">
                <a:latin typeface="Times New Roman" pitchFamily="18" charset="0"/>
              </a:rPr>
              <a:t>Первенство ДЮСШ по лыжным гонкам </a:t>
            </a:r>
            <a:br>
              <a:rPr lang="ru-RU" sz="2200" b="1" dirty="0" smtClean="0">
                <a:latin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</a:rPr>
              <a:t>«Закрытие зимнего сезона»</a:t>
            </a:r>
            <a:r>
              <a:rPr lang="ru-RU" sz="2000" dirty="0" smtClean="0">
                <a:latin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</a:rPr>
            </a:br>
            <a:endParaRPr lang="ru-RU" sz="1600" dirty="0" smtClean="0"/>
          </a:p>
        </p:txBody>
      </p:sp>
      <p:pic>
        <p:nvPicPr>
          <p:cNvPr id="2052" name="Picture 4" descr="C:\Users\admin\Desktop\IMG_98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71546"/>
            <a:ext cx="731520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share\ФОТО 2015\04 ремонты\DSC_0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501122" cy="63758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2863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Проведение субботников 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Участие команды Новолялинской ДЮСШ в XV лыжном фестивале </a:t>
            </a:r>
            <a:r>
              <a:rPr lang="ru-RU" sz="2400" b="1" dirty="0"/>
              <a:t>«Лыжня Лукьяновых</a:t>
            </a:r>
            <a:r>
              <a:rPr lang="ru-RU" sz="2400" b="1" dirty="0" smtClean="0"/>
              <a:t>» </a:t>
            </a:r>
            <a:r>
              <a:rPr lang="ru-RU" sz="2400" b="1" dirty="0"/>
              <a:t>в п. Черемухово Свердловской </a:t>
            </a:r>
            <a:r>
              <a:rPr lang="ru-RU" sz="2400" b="1" dirty="0" smtClean="0"/>
              <a:t>области  (</a:t>
            </a:r>
            <a:r>
              <a:rPr lang="ru-RU" sz="2000" dirty="0" smtClean="0"/>
              <a:t>27-29 </a:t>
            </a:r>
            <a:r>
              <a:rPr lang="ru-RU" sz="2000" dirty="0"/>
              <a:t>марта </a:t>
            </a:r>
            <a:r>
              <a:rPr lang="ru-RU" sz="2400" b="1" dirty="0" smtClean="0"/>
              <a:t>). </a:t>
            </a:r>
            <a:br>
              <a:rPr lang="ru-RU" sz="2400" b="1" dirty="0" smtClean="0"/>
            </a:br>
            <a:r>
              <a:rPr lang="ru-RU" sz="2400" b="1" dirty="0" smtClean="0"/>
              <a:t>На снимке: Виктория </a:t>
            </a:r>
            <a:r>
              <a:rPr lang="ru-RU" sz="2400" b="1" dirty="0" err="1" smtClean="0"/>
              <a:t>Васёва</a:t>
            </a:r>
            <a:r>
              <a:rPr lang="ru-RU" sz="2400" b="1" dirty="0" smtClean="0"/>
              <a:t> с Антоном Шипулиным.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7171" name="Picture 3" descr="C:\share\ФОТО 2015\Спорт Лобва, Ляля\Никита Крюков и спортсмены ДЮСШ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714488"/>
            <a:ext cx="5240457" cy="3500462"/>
          </a:xfrm>
          <a:prstGeom prst="rect">
            <a:avLst/>
          </a:prstGeom>
          <a:noFill/>
        </p:spPr>
      </p:pic>
      <p:pic>
        <p:nvPicPr>
          <p:cNvPr id="7170" name="Picture 2" descr="C:\share\ФОТО 2015\Спорт Лобва, Ляля\Васёва Виктория и Антон Шипули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571472" y="2571744"/>
            <a:ext cx="3793724" cy="410986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спартакиада среди муниципальных образований, 3 место по шахматам и дартс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6525"/>
            <a:ext cx="8686800" cy="6515100"/>
          </a:xfrm>
          <a:prstGeom prst="rect">
            <a:avLst/>
          </a:prstGeo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57200" y="533400"/>
            <a:ext cx="8229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Спартакиада среди муниципальных образований, 3 место по шахматам и </a:t>
            </a:r>
            <a:r>
              <a:rPr lang="ru-RU" b="1" dirty="0" err="1"/>
              <a:t>дартсу</a:t>
            </a:r>
            <a:endParaRPr lang="ru-RU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290"/>
            <a:ext cx="8229600" cy="1285884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latin typeface="Times New Roman" pitchFamily="18" charset="0"/>
              </a:rPr>
              <a:t>Соревнования по баскетболу среди обучающихся общеобразовательных школ Новолялинского городского округа  (5-7 классы),(7-9 классы),(10-11 классы). МКОУ НГО ДОД «Детско-юношеская спортивная школа»</a:t>
            </a:r>
            <a:r>
              <a:rPr lang="ru-RU" sz="1800" b="1" dirty="0" smtClean="0"/>
              <a:t> </a:t>
            </a:r>
            <a:endParaRPr lang="ru-RU" sz="1800" b="1" dirty="0" smtClean="0">
              <a:latin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 flipV="1">
            <a:off x="8610600" y="6126163"/>
            <a:ext cx="76200" cy="7461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pic>
        <p:nvPicPr>
          <p:cNvPr id="3076" name="Picture 6" descr="IMG_21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7772408" cy="536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13346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b="1" dirty="0" smtClean="0"/>
              <a:t>Закрытие зимнего сезона ( в г. Североуральск).</a:t>
            </a:r>
            <a:br>
              <a:rPr lang="ru-RU" sz="2000" b="1" dirty="0" smtClean="0"/>
            </a:br>
            <a:r>
              <a:rPr lang="ru-RU" sz="2000" b="1" dirty="0" smtClean="0">
                <a:latin typeface="Times New Roman" pitchFamily="18" charset="0"/>
              </a:rPr>
              <a:t> МКОУ НГО ДОД «Детско-юношеская спортивная школа»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endParaRPr lang="ru-RU" sz="2000" b="1" dirty="0" smtClean="0"/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91000" y="4267200"/>
            <a:ext cx="3581400" cy="13716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4" descr="C:\Users\admin\Desktop\Победители кубка Юлия Баранова и Николай Таупье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071546"/>
            <a:ext cx="7707511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/>
              <a:t>Вокальная группа «</a:t>
            </a:r>
            <a:r>
              <a:rPr lang="ru-RU" sz="2400" b="1" dirty="0" err="1"/>
              <a:t>Семушки</a:t>
            </a:r>
            <a:r>
              <a:rPr lang="ru-RU" sz="2400" b="1" dirty="0"/>
              <a:t>» стала лауреатом </a:t>
            </a:r>
            <a:r>
              <a:rPr lang="en-US" sz="2400" b="1" dirty="0" smtClean="0"/>
              <a:t>V </a:t>
            </a:r>
            <a:r>
              <a:rPr lang="ru-RU" sz="2400" b="1" dirty="0" smtClean="0"/>
              <a:t>открытого конкурса народного </a:t>
            </a:r>
            <a:r>
              <a:rPr lang="ru-RU" sz="2400" b="1" dirty="0"/>
              <a:t>творчества «Эх, душа моя русская</a:t>
            </a:r>
            <a:r>
              <a:rPr lang="ru-RU" sz="2400" b="1" dirty="0" smtClean="0"/>
              <a:t>!» </a:t>
            </a:r>
            <a:br>
              <a:rPr lang="ru-RU" sz="2400" b="1" dirty="0" smtClean="0"/>
            </a:br>
            <a:r>
              <a:rPr lang="ru-RU" sz="2400" b="1" dirty="0" smtClean="0"/>
              <a:t>(г. Североуральск) 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8194" name="Picture 2" descr="C:\share\ФОТО 2015\культура\IMG_85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2654"/>
            <a:ext cx="7286676" cy="510067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В  </a:t>
            </a:r>
            <a:r>
              <a:rPr lang="ru-RU" sz="1800" b="1" dirty="0"/>
              <a:t>Екатеринбурге  </a:t>
            </a:r>
            <a:r>
              <a:rPr lang="ru-RU" sz="1800" b="1" dirty="0" smtClean="0"/>
              <a:t>на I этапе </a:t>
            </a:r>
            <a:r>
              <a:rPr lang="ru-RU" sz="1800" b="1" dirty="0"/>
              <a:t>Открытого чемпионата Европы по пауэрлифтингу и отдельным упражнениям Национальной ассоциации пауэрлифтинга, который проходил под девизом «Здоровая молодежь - Сильная Россия</a:t>
            </a:r>
            <a:r>
              <a:rPr lang="ru-RU" sz="1800" b="1" dirty="0" smtClean="0"/>
              <a:t>!». На снимке воспитанники Детско-юношеского центра </a:t>
            </a:r>
            <a:r>
              <a:rPr lang="ru-RU" sz="1800" b="1" dirty="0"/>
              <a:t>патриотического воспитания имени Героя России </a:t>
            </a:r>
            <a:r>
              <a:rPr lang="ru-RU" sz="1800" b="1" dirty="0" smtClean="0"/>
              <a:t> Андрея Туркина </a:t>
            </a:r>
            <a:endParaRPr lang="ru-RU" sz="1800" b="1" dirty="0"/>
          </a:p>
        </p:txBody>
      </p:sp>
      <p:pic>
        <p:nvPicPr>
          <p:cNvPr id="12290" name="Picture 2" descr="C:\share\ФОТО 2015\Чемпионат Европы\bAs6SqwFxL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000240"/>
            <a:ext cx="6286544" cy="468871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4294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</a:rPr>
              <a:t> Продолжается Муниципальный конкурс «Учитель года». На снимке: участник  конкурса Зайцева Алена Михайловна,  учитель школы №11 пос. Лобва.  </a:t>
            </a:r>
          </a:p>
        </p:txBody>
      </p:sp>
      <p:pic>
        <p:nvPicPr>
          <p:cNvPr id="6148" name="Picture 2" descr="http://uld9.mycdn.me/image?t=3&amp;bid=770425028759&amp;id=770425028759&amp;plc=WEB&amp;tkn=Wr1BX_QmCBMGYSAQd_xhyMWo5K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071546"/>
            <a:ext cx="4648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D2N44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5943600" cy="3963988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819400" y="381000"/>
            <a:ext cx="60198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ko-KR" sz="2400" b="1" dirty="0"/>
              <a:t>Всенародная акция по проверке грамотности «Тотальный диктант – 2015»</a:t>
            </a:r>
            <a:r>
              <a:rPr lang="ru-RU" altLang="ko-KR" sz="2400" dirty="0"/>
              <a:t> </a:t>
            </a:r>
            <a:endParaRPr lang="ru-RU" sz="2400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048000"/>
            <a:ext cx="5800725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Шахматный турнир среди учащихся общеобразовательных учреждений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МКОУ НГО ДОД «Дом детского творчества»</a:t>
            </a: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6" name="Picture 2" descr="C:\Users\admin\Desktop\DSC05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2600"/>
            <a:ext cx="716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Муниципальный этап областной интеллектуальной творческой игры для дошкольников  и для обучающихся начальных классов «Эко- колобок».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МКОУ НГО ДОД «Дом детского творчества».</a:t>
            </a:r>
            <a:endParaRPr lang="ru-RU" sz="1800" b="1" dirty="0" smtClean="0"/>
          </a:p>
        </p:txBody>
      </p:sp>
      <p:pic>
        <p:nvPicPr>
          <p:cNvPr id="9220" name="Picture 2" descr="C:\Users\admin\Desktop\DSCF9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500174"/>
            <a:ext cx="4623887" cy="327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admin\Desktop\ST8319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743905"/>
            <a:ext cx="4857784" cy="386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share\ФОТО 2015\04 ремонты\IMG_0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984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share\ФОТО 2015\Будущее России\CIMG2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6816"/>
            <a:ext cx="8143932" cy="610794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5286388"/>
            <a:ext cx="8229600" cy="114300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ru-RU" sz="2400" b="1" dirty="0" smtClean="0"/>
              <a:t>Торжественное завершение 14  муниципального фестиваля «Будущее России»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4098" name="Picture 2" descr="C:\share\ФОТО 2015\Будущее России\CIMG25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456" y="0"/>
            <a:ext cx="932445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share\ФОТО 2015\Вдохновение\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731055" cy="60007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 smtClean="0"/>
              <a:t>Отчетный концерт детского творческого коллектива «Вдохновение»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share\ФОТО 2015\Вдохновение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289100" cy="61690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Танцевальная  группа коллектива «Вдохновение»</a:t>
            </a:r>
            <a:endParaRPr lang="ru-RU" sz="2400" dirty="0"/>
          </a:p>
        </p:txBody>
      </p:sp>
    </p:spTree>
  </p:cSld>
  <p:clrMapOvr>
    <a:masterClrMapping/>
  </p:clrMapOvr>
  <p:transition>
    <p:wheel spokes="8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share\ФОТО 2015\Новолялинская ДШИ\IMG_19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675481" cy="57864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 smtClean="0"/>
              <a:t>Отчетный концерт хореографического отделения Новолялинской ДШИ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Отчетный концерт хореографического отделения Новолялинской ДШИ</a:t>
            </a:r>
            <a:endParaRPr lang="ru-RU" sz="2400" dirty="0"/>
          </a:p>
        </p:txBody>
      </p:sp>
      <p:pic>
        <p:nvPicPr>
          <p:cNvPr id="15362" name="Picture 2" descr="C:\share\ФОТО 2015\Новолялинская ДШИ\IMG_18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61070"/>
            <a:ext cx="7786742" cy="519369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share\ФОТО 2015\Совет молодежи\IMG_53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09" y="1285860"/>
            <a:ext cx="7893637" cy="5264995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Состоялось заседание Совета молодежи Новолялинского городского </a:t>
            </a:r>
            <a:r>
              <a:rPr lang="ru-RU" sz="2400" b="1" dirty="0" smtClean="0"/>
              <a:t>округа по вопросу проведения акции </a:t>
            </a:r>
            <a:br>
              <a:rPr lang="ru-RU" sz="2400" b="1" dirty="0" smtClean="0"/>
            </a:br>
            <a:r>
              <a:rPr lang="ru-RU" sz="2400" b="1" dirty="0" smtClean="0"/>
              <a:t>«Георгиевская ленточка»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share\ФОТО 2015\Каратэ турнир\DSC_07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85794"/>
            <a:ext cx="9144000" cy="60797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 smtClean="0"/>
              <a:t>Турнир </a:t>
            </a:r>
            <a:r>
              <a:rPr lang="ru-RU" sz="2400" b="1" dirty="0" smtClean="0"/>
              <a:t>по </a:t>
            </a:r>
            <a:r>
              <a:rPr lang="ru-RU" sz="2400" b="1" dirty="0" err="1" smtClean="0"/>
              <a:t>кёкусинкан</a:t>
            </a:r>
            <a:r>
              <a:rPr lang="ru-RU" sz="2400" b="1" dirty="0" smtClean="0"/>
              <a:t> каратэ-до, </a:t>
            </a:r>
            <a:r>
              <a:rPr lang="ru-RU" sz="2400" b="1" dirty="0" smtClean="0"/>
              <a:t>посвященный 70-летию Победы в Великой Отечественной войне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В турнире участвовало 11 команд из 8 городов Свердловской области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(</a:t>
            </a:r>
            <a:r>
              <a:rPr lang="ru-RU" sz="2000" b="1" dirty="0" smtClean="0"/>
              <a:t>г Екатеринбург, г. Лесной, г. Н.Тура, г. Нижний Тагил, г. Кушва, г. Североуральск, г. Серов, п. Лобва).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Всего </a:t>
            </a:r>
            <a:r>
              <a:rPr lang="ru-RU" sz="2000" b="1" dirty="0" smtClean="0"/>
              <a:t>участников - 125 человек. Общекомандные места: 1 место - клуб "Поединок" п. Лобва, 2 место - клуб "</a:t>
            </a:r>
            <a:r>
              <a:rPr lang="ru-RU" sz="2000" b="1" dirty="0" err="1" smtClean="0"/>
              <a:t>Бонсай</a:t>
            </a:r>
            <a:r>
              <a:rPr lang="ru-RU" sz="2000" b="1" dirty="0" smtClean="0"/>
              <a:t>" г. Лесной, 3 место - клуб "</a:t>
            </a:r>
            <a:r>
              <a:rPr lang="ru-RU" sz="2000" b="1" dirty="0" err="1" smtClean="0"/>
              <a:t>Busido</a:t>
            </a:r>
            <a:r>
              <a:rPr lang="ru-RU" sz="2000" b="1" dirty="0" smtClean="0"/>
              <a:t>" г. Серов.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218" name="Picture 2" descr="C:\share\ФОТО 2015\Каратэ турнир\DSC_0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071678"/>
            <a:ext cx="6807048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share\ФОТО 2015\Библионочь\Библионоч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675380" cy="57864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В 4 библиотеках Новолялинского ГО прошла акция «</a:t>
            </a:r>
            <a:r>
              <a:rPr lang="ru-RU" sz="2400" dirty="0" err="1" smtClean="0"/>
              <a:t>Библионочь</a:t>
            </a:r>
            <a:r>
              <a:rPr lang="ru-RU" sz="2400" dirty="0" smtClean="0"/>
              <a:t>». Приняло участие около 30 человек.</a:t>
            </a:r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share\ФОТО 2015\04 ремонты\IMG_0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225" y="0"/>
            <a:ext cx="922422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share\ФОТО 2015\Библионочь\библионочь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675380" cy="578647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Акция </a:t>
            </a:r>
            <a:r>
              <a:rPr lang="ru-RU" sz="2400" dirty="0" smtClean="0"/>
              <a:t>«</a:t>
            </a:r>
            <a:r>
              <a:rPr lang="ru-RU" sz="2400" dirty="0" err="1" smtClean="0"/>
              <a:t>Библионочь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share\ФОТО 2015\Турнир среди ветеранов стрельбище\Организаторы и участники турнира - фото на памят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8254273" cy="58118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Окружной турнир по многоборью среди ветеранов боевых действий с участием 6 команд из городов Новая Ляля, Верхотурье, Серов (прошел на базе ИК-54)</a:t>
            </a:r>
            <a:endParaRPr lang="ru-RU" sz="24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Окружной турнир по многоборью среди ветеранов боевых действий</a:t>
            </a:r>
            <a:endParaRPr lang="ru-RU" sz="2400" dirty="0"/>
          </a:p>
        </p:txBody>
      </p:sp>
      <p:pic>
        <p:nvPicPr>
          <p:cNvPr id="11266" name="Picture 2" descr="C:\share\ФОТО 2015\Турнир среди ветеранов стрельбище\image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428736"/>
            <a:ext cx="4953035" cy="3714776"/>
          </a:xfrm>
          <a:prstGeom prst="rect">
            <a:avLst/>
          </a:prstGeom>
          <a:noFill/>
        </p:spPr>
      </p:pic>
      <p:pic>
        <p:nvPicPr>
          <p:cNvPr id="11267" name="Picture 3" descr="C:\share\ФОТО 2015\Турнир среди ветеранов стрельбище\P42401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00438"/>
            <a:ext cx="4286280" cy="309750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share\ФОТО 2015\Турнир среди ветеранов стрельбище\HPIM3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86808" cy="618952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 smtClean="0"/>
              <a:t>Окружной турнир по многоборью среди ветеранов боевых действий</a:t>
            </a:r>
            <a:endParaRPr lang="ru-RU" sz="2400" dirty="0"/>
          </a:p>
        </p:txBody>
      </p:sp>
    </p:spTree>
  </p:cSld>
  <p:clrMapOvr>
    <a:masterClrMapping/>
  </p:clrMapOvr>
  <p:transition>
    <p:wheel spokes="8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Основные задачи на май 2015 года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Проведение  </a:t>
            </a:r>
            <a:r>
              <a:rPr lang="ru-RU" sz="1800" b="1" dirty="0" err="1" smtClean="0"/>
              <a:t>противопаводковых</a:t>
            </a:r>
            <a:r>
              <a:rPr lang="ru-RU" sz="1800" b="1" dirty="0" smtClean="0"/>
              <a:t> мероприятий и подготовка к пожароопасному периоду.</a:t>
            </a:r>
          </a:p>
          <a:p>
            <a:r>
              <a:rPr lang="ru-RU" sz="1800" b="1" dirty="0" smtClean="0"/>
              <a:t>Продолжение работы по газификации частного жилого сектора в г. Новая Ляля.</a:t>
            </a:r>
          </a:p>
          <a:p>
            <a:r>
              <a:rPr lang="ru-RU" sz="1800" b="1" dirty="0" smtClean="0"/>
              <a:t>Начало закладки фундаментов на площадках строительства многоквартирных домов для переселения граждан из ветхого и аварийного жилья в г. Новая Ляля, пос.Лобва.</a:t>
            </a:r>
          </a:p>
          <a:p>
            <a:r>
              <a:rPr lang="ru-RU" sz="1800" b="1" dirty="0" smtClean="0"/>
              <a:t>Проведение  субботников по санитарной очистке территории НГО.</a:t>
            </a:r>
          </a:p>
          <a:p>
            <a:r>
              <a:rPr lang="ru-RU" sz="1800" b="1" dirty="0" smtClean="0"/>
              <a:t>Окончание учебного года и начало итоговой аттестации учащихся.</a:t>
            </a:r>
          </a:p>
          <a:p>
            <a:r>
              <a:rPr lang="ru-RU" sz="1800" b="1" dirty="0" smtClean="0"/>
              <a:t>Подготовка к летней оздоровительной кампании 2015 года.</a:t>
            </a:r>
          </a:p>
          <a:p>
            <a:r>
              <a:rPr lang="ru-RU" sz="1800" b="1" dirty="0" smtClean="0"/>
              <a:t>Начало проведения ремонтных работ к отопительному сезону 2015-2016г.г.</a:t>
            </a:r>
          </a:p>
          <a:p>
            <a:r>
              <a:rPr lang="ru-RU" sz="1800" b="1" dirty="0" smtClean="0"/>
              <a:t>Проведение ремонтных работ на автодорогах НГО.</a:t>
            </a:r>
          </a:p>
          <a:p>
            <a:r>
              <a:rPr lang="ru-RU" sz="1800" b="1" dirty="0" smtClean="0"/>
              <a:t>Проведение мероприятий, посвященных праздникам Весны и Труда  и   70-летию Победы в Великой Отечественной войне.</a:t>
            </a:r>
          </a:p>
          <a:p>
            <a:endParaRPr lang="ru-RU" sz="1800" b="1" dirty="0" smtClean="0"/>
          </a:p>
          <a:p>
            <a:endParaRPr lang="ru-RU" sz="18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  наступающими праздниками!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С Днем Весны и Труда!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С 70-летием Победы в Великой Отечественной войне!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5429264"/>
            <a:ext cx="8686800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C:\Documents and Settings\Администратор\Мои документы\Downloads\70_лет Победы_логотип_2015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36304"/>
            <a:ext cx="7215238" cy="489309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share\ФОТО 2015\04 ремонты\газ\DSCN4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7172" y="357166"/>
            <a:ext cx="8382058" cy="62865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Приступили к газификации домов по ул. Уральская </a:t>
            </a:r>
            <a:br>
              <a:rPr lang="ru-RU" sz="2400" dirty="0" smtClean="0"/>
            </a:br>
            <a:r>
              <a:rPr lang="ru-RU" sz="2400" dirty="0" smtClean="0"/>
              <a:t>(нечетная сторона, до дома №35)</a:t>
            </a:r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share\ФОТО 2015\04 ремонты\газ\DSCN48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431867" cy="60975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Газификация  ул. Уральская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94190" y="3244334"/>
            <a:ext cx="1555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ул. Уральская 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share\ФОТО 2015\04 ремонты\газ\DSCN48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224640"/>
            <a:ext cx="8463509" cy="63476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Продолжили газификацию домов по ул.Энгельса 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1795</TotalTime>
  <Words>763</Words>
  <Application>Microsoft Office PowerPoint</Application>
  <PresentationFormat>Экран (4:3)</PresentationFormat>
  <Paragraphs>79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 О выполнении плана мероприятий  в апреле  2015 года</vt:lpstr>
      <vt:lpstr>Организация работы по содержанию автомобильных дорог. Грейдирование дорог.</vt:lpstr>
      <vt:lpstr>Установка дорожных знаков, запрещающих движение грузового автотранспорта с разрешенной максимальной  общей массой более  10 тонн</vt:lpstr>
      <vt:lpstr> Проведение субботников  </vt:lpstr>
      <vt:lpstr>Слайд 5</vt:lpstr>
      <vt:lpstr>Слайд 6</vt:lpstr>
      <vt:lpstr>Приступили к газификации домов по ул. Уральская  (нечетная сторона, до дома №35)</vt:lpstr>
      <vt:lpstr>Газификация  ул. Уральская</vt:lpstr>
      <vt:lpstr>Продолжили газификацию домов по ул.Энгельса  </vt:lpstr>
      <vt:lpstr>Газификация домов по ул. Уральская (нечетная сторона)</vt:lpstr>
      <vt:lpstr> Приступили к оборудованию городков на площадках строительства многоквартирных домов для переселения граждан из ветхого и аварийного жилья в г. Новая Ляля (ул.Сосновый бор) , пос. Лобва (ул.Кузнецова). </vt:lpstr>
      <vt:lpstr>Подведение итогов деятельности ММО МВД России «Новолялинский» по результатам  работы за I квартал 2015 года</vt:lpstr>
      <vt:lpstr>На фасаде здания Лобвинского центра культуры и спорта установлена «Бегущая строка»  с рекламой культурно-массовых мероприятий</vt:lpstr>
      <vt:lpstr>Расширение услуг населению. Открыто кафе «Мармелад»  в здании Центра развития физической культуры и спорта</vt:lpstr>
      <vt:lpstr>В кафе «Мармелад»</vt:lpstr>
      <vt:lpstr>Расширение услуг населению. Открыта студия красоты «Шик»  в здании Центра развития физической культуры и спорта.</vt:lpstr>
      <vt:lpstr>Проведен ремонт Лобвинского мемориала  «Дорога памяти»</vt:lpstr>
      <vt:lpstr>Вручение юбилейных медалей участникам Великой Отечественной войны и труженикам тыла.  На снимке: участники Великой Отечественной войны Горбатенко Петр Семенович и Василенко Петр Степанович </vt:lpstr>
      <vt:lpstr>Вручение юбилейных медалей к 70-летию Победы   труженикам  тыла, ветеранам НЦБК. </vt:lpstr>
      <vt:lpstr>Вручение юбилейных медалей к 70-летию Победы   труженикам тыла, ветеранам НЦБК.</vt:lpstr>
      <vt:lpstr>Курсанты ВПК «Клинок» и ветераны Новолялинского городского округа стали участниками областной акции «Марш Знамени Победы», прошедшей в г.Серове. </vt:lpstr>
      <vt:lpstr>Открытие музея Спецназа и ВДВ «Летучая мышь»  в рамках 70-летия Победы в Великой Отечественной войне. МКОУ НГО ДОД «Детско-юношеский центр патриотического воспитания имени героя Российской Федерации А.А Туркина»</vt:lpstr>
      <vt:lpstr>В Центральной районной библиотеке  оформлена фотовыставка «Наши ветераны - участники Великой Отечественной войны»</vt:lpstr>
      <vt:lpstr>В Новолялинском  центре  культуры создан стенд  «У Победы наши лица»</vt:lpstr>
      <vt:lpstr>Слайд 25</vt:lpstr>
      <vt:lpstr>XV фестиваль поэзии и авторской песни «Души прекрасные порывы» </vt:lpstr>
      <vt:lpstr>Фестиваль «Слава России», посвященный 70-летию Победы в Великой Отечественной войне.   МКОУ НГО ДОД «Детско-юношеский центр патриотического воспитания имени героя Российской Федерации А.А Туркина».  Участник Великой Отечественной войны Шепелевич Владимир Антонович</vt:lpstr>
      <vt:lpstr> На снимке участник Великой Отечественной войны Шепелевич Владимир Антонович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«Веселые старты» среди воспитанников детских садов  г. Новая Ляля</vt:lpstr>
      <vt:lpstr>Первенство ДЮСШ по лыжным гонкам  «Закрытие зимнего сезона» </vt:lpstr>
      <vt:lpstr> Участие команды Новолялинской ДЮСШ в XV лыжном фестивале «Лыжня Лукьяновых» в п. Черемухово Свердловской области  (27-29 марта ).  На снимке: Виктория Васёва с Антоном Шипулиным. </vt:lpstr>
      <vt:lpstr>Слайд 41</vt:lpstr>
      <vt:lpstr>Соревнования по баскетболу среди обучающихся общеобразовательных школ Новолялинского городского округа  (5-7 классы),(7-9 классы),(10-11 классы). МКОУ НГО ДОД «Детско-юношеская спортивная школа» </vt:lpstr>
      <vt:lpstr>Закрытие зимнего сезона ( в г. Североуральск).  МКОУ НГО ДОД «Детско-юношеская спортивная школа»  </vt:lpstr>
      <vt:lpstr>Вокальная группа «Семушки» стала лауреатом V открытого конкурса народного творчества «Эх, душа моя русская!»  (г. Североуральск)  </vt:lpstr>
      <vt:lpstr>В  Екатеринбурге  на I этапе Открытого чемпионата Европы по пауэрлифтингу и отдельным упражнениям Национальной ассоциации пауэрлифтинга, который проходил под девизом «Здоровая молодежь - Сильная Россия!». На снимке воспитанники Детско-юношеского центра патриотического воспитания имени Героя России  Андрея Туркина </vt:lpstr>
      <vt:lpstr> Продолжается Муниципальный конкурс «Учитель года». На снимке: участник  конкурса Зайцева Алена Михайловна,  учитель школы №11 пос. Лобва.  </vt:lpstr>
      <vt:lpstr>Слайд 47</vt:lpstr>
      <vt:lpstr>Шахматный турнир среди учащихся общеобразовательных учреждений МКОУ НГО ДОД «Дом детского творчества»</vt:lpstr>
      <vt:lpstr>Муниципальный этап областной интеллектуальной творческой игры для дошкольников  и для обучающихся начальных классов «Эко- колобок». МКОУ НГО ДОД «Дом детского творчества».</vt:lpstr>
      <vt:lpstr>Торжественное завершение 14  муниципального фестиваля «Будущее России»</vt:lpstr>
      <vt:lpstr>Слайд 51</vt:lpstr>
      <vt:lpstr>Отчетный концерт детского творческого коллектива «Вдохновение»</vt:lpstr>
      <vt:lpstr>Танцевальная  группа коллектива «Вдохновение»</vt:lpstr>
      <vt:lpstr>Отчетный концерт хореографического отделения Новолялинской ДШИ</vt:lpstr>
      <vt:lpstr>Отчетный концерт хореографического отделения Новолялинской ДШИ</vt:lpstr>
      <vt:lpstr>Состоялось заседание Совета молодежи Новолялинского городского округа по вопросу проведения акции  «Георгиевская ленточка»</vt:lpstr>
      <vt:lpstr>Турнир по кёкусинкан каратэ-до, посвященный 70-летию Победы в Великой Отечественной войне</vt:lpstr>
      <vt:lpstr>В турнире участвовало 11 команд из 8 городов Свердловской области  (г Екатеринбург, г. Лесной, г. Н.Тура, г. Нижний Тагил, г. Кушва, г. Североуральск, г. Серов, п. Лобва).  Всего участников - 125 человек. Общекомандные места: 1 место - клуб "Поединок" п. Лобва, 2 место - клуб "Бонсай" г. Лесной, 3 место - клуб "Busido" г. Серов.  </vt:lpstr>
      <vt:lpstr>В 4 библиотеках Новолялинского ГО прошла акция «Библионочь». Приняло участие около 30 человек.</vt:lpstr>
      <vt:lpstr>Акция «Библионочь»</vt:lpstr>
      <vt:lpstr>Окружной турнир по многоборью среди ветеранов боевых действий с участием 6 команд из городов Новая Ляля, Верхотурье, Серов (прошел на базе ИК-54)</vt:lpstr>
      <vt:lpstr>Окружной турнир по многоборью среди ветеранов боевых действий</vt:lpstr>
      <vt:lpstr>Окружной турнир по многоборью среди ветеранов боевых действий</vt:lpstr>
      <vt:lpstr>Основные задачи на май 2015 года</vt:lpstr>
      <vt:lpstr>С  наступающими праздниками!  С Днем Весны и Труда! С 70-летием Победы в Великой Отечественной войне!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XTreme</cp:lastModifiedBy>
  <cp:revision>174</cp:revision>
  <dcterms:created xsi:type="dcterms:W3CDTF">2014-02-24T03:27:27Z</dcterms:created>
  <dcterms:modified xsi:type="dcterms:W3CDTF">2015-04-27T04:25:39Z</dcterms:modified>
</cp:coreProperties>
</file>