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21B1E-E4BB-440B-A1D1-DE7DEF6EB208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6E8CB-0809-418B-BE03-1C878DD1DB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90C88-AF96-47B1-A223-F48DEDD0401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63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8D85-D331-4D9F-8143-C0941A79337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EAFA-520D-48C6-AAB6-2FD4B53CC6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647989"/>
              </p:ext>
            </p:extLst>
          </p:nvPr>
        </p:nvGraphicFramePr>
        <p:xfrm>
          <a:off x="755576" y="1433885"/>
          <a:ext cx="8085584" cy="5206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0826"/>
                <a:gridCol w="1485706"/>
                <a:gridCol w="1667656"/>
                <a:gridCol w="2021396"/>
              </a:tblGrid>
              <a:tr h="5738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лагеря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 дней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стоимость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Родительская плата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870">
                <a:tc>
                  <a:txBody>
                    <a:bodyPr/>
                    <a:lstStyle/>
                    <a:p>
                      <a:r>
                        <a:rPr lang="ru-RU" dirty="0" smtClean="0"/>
                        <a:t>Лагеря</a:t>
                      </a:r>
                      <a:r>
                        <a:rPr lang="ru-RU" baseline="0" dirty="0" smtClean="0"/>
                        <a:t> с дневным пребыванием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2345,00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703,50</a:t>
                      </a:r>
                      <a:endParaRPr lang="ru-RU" dirty="0"/>
                    </a:p>
                  </a:txBody>
                  <a:tcPr/>
                </a:tc>
              </a:tr>
              <a:tr h="48846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Профильные лагеря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2645,00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793,00</a:t>
                      </a:r>
                      <a:endParaRPr lang="ru-RU" dirty="0"/>
                    </a:p>
                  </a:txBody>
                  <a:tcPr/>
                </a:tc>
              </a:tr>
              <a:tr h="819814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Разновозрастные</a:t>
                      </a:r>
                      <a:r>
                        <a:rPr lang="ru-RU" baseline="0" dirty="0" smtClean="0"/>
                        <a:t> лагеря с трудовой направленностью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1985,00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496,25</a:t>
                      </a:r>
                      <a:endParaRPr lang="ru-RU" dirty="0"/>
                    </a:p>
                  </a:txBody>
                  <a:tcPr/>
                </a:tc>
              </a:tr>
              <a:tr h="573870">
                <a:tc>
                  <a:txBody>
                    <a:bodyPr/>
                    <a:lstStyle/>
                    <a:p>
                      <a:r>
                        <a:rPr lang="ru-RU" dirty="0" smtClean="0"/>
                        <a:t>Лагерь дневного пребывания ГР и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2345,00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819814"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Загородные оздоровительные</a:t>
                      </a:r>
                      <a:r>
                        <a:rPr lang="ru-RU" baseline="0" dirty="0" smtClean="0"/>
                        <a:t> лагеря (СОП)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16335,90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97807"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Загородный лагерь для состоящих на учете ОДН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11-12 тыс.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279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Стоимость путевок в оздоровительных лагерях 2015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Стоимость путевок в оздоровительных лагерях 2015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Стоимость путевок в оздоровительных лагерях 2015</dc:title>
  <dc:creator>User</dc:creator>
  <cp:lastModifiedBy>User</cp:lastModifiedBy>
  <cp:revision>1</cp:revision>
  <dcterms:created xsi:type="dcterms:W3CDTF">2015-04-22T11:33:00Z</dcterms:created>
  <dcterms:modified xsi:type="dcterms:W3CDTF">2015-04-22T11:33:19Z</dcterms:modified>
</cp:coreProperties>
</file>