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E81A4-784C-44E7-8BEC-7218F5CC456C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EE75-1E14-40B6-BC19-C3D54D1F07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Пенсионный фонд России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Меры социальной поддержки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894" y="274638"/>
            <a:ext cx="7472386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Пенсионный фонд России</a:t>
            </a:r>
            <a:br>
              <a:rPr lang="ru-RU" sz="2800" dirty="0" smtClean="0"/>
            </a:br>
            <a:r>
              <a:rPr lang="ru-RU" sz="2800" dirty="0" smtClean="0"/>
              <a:t>Продление выплат без обращения граждан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71612"/>
          <a:ext cx="8072493" cy="4949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0831"/>
                <a:gridCol w="2024077"/>
                <a:gridCol w="3357585"/>
              </a:tblGrid>
              <a:tr h="285752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Виды выплат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Период  действия</a:t>
                      </a:r>
                      <a:endParaRPr lang="ru-RU" sz="1200" b="1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Категории получателей/критерии</a:t>
                      </a:r>
                      <a:endParaRPr lang="ru-RU" sz="12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Ежемесячная выплата на второго ребенка из материнского капитала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10 714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1.04 – 1.10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Семьи, с доходом ниже 23 938 ₱ на одного члена семьи, имеющие материнский капитал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Пенсии по инвалидности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1.03 – 1.10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заочного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освидетельствования 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нвалидов, у которых  на указанный период приходится  срок окончания инвалидности 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Пенсии по случаю потери кормильца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30.03 – 30.06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Продление  детям, достигающим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возраста  18 лет в указанный период, продолжающим обучение в учебном учреждении  по очной форме,  без представления документа  об учебе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Пенсии по доверенности </a:t>
                      </a:r>
                      <a:r>
                        <a:rPr lang="ru-RU" sz="12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свыше одного</a:t>
                      </a:r>
                      <a:r>
                        <a:rPr lang="ru-RU" sz="1200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года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30.03 – 30.06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Продление 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подтверждения регистрации его по месту получения пенсии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пенсия,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выплачиваемая по фактическому месту жительства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30.03 – 30.06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Продление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лицам, у которых срок окончания выплаты приходится на указанный период, без представления заявления 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Пенсии проживающим за границей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01.03 – 31.05</a:t>
                      </a:r>
                    </a:p>
                    <a:p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Продление  лицам,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которых срок действия документа о нахождении в живых истекает  в указанный период,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представления документа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Пенсии гражданам, имеющим вид на жительство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15.03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15.06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Продление  лицам,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у которых срок действия вида на жительство истекает  в указанный период,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представления документа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077KrysinaOS\Desktop\лого\Logo-PFR_без_фо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701403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770" y="285728"/>
            <a:ext cx="740094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Пенсионный фонд России</a:t>
            </a:r>
            <a:br>
              <a:rPr lang="ru-RU" sz="2800" dirty="0" smtClean="0"/>
            </a:br>
            <a:r>
              <a:rPr lang="ru-RU" sz="2800" dirty="0" smtClean="0"/>
              <a:t>Назначение пенсий </a:t>
            </a:r>
            <a:r>
              <a:rPr lang="ru-RU" sz="2200" dirty="0" smtClean="0"/>
              <a:t>в период мер по предупреждению распространения </a:t>
            </a:r>
            <a:r>
              <a:rPr lang="ru-RU" sz="2200" dirty="0" err="1" smtClean="0"/>
              <a:t>коронавирусной</a:t>
            </a:r>
            <a:r>
              <a:rPr lang="ru-RU" sz="2200" dirty="0" smtClean="0"/>
              <a:t> инфекции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Приходить в ПФР для назначения пенсии не нужно.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 период действия противоэпидемических мер, реализовано назначение пенсий по данным, имеющимся в распоряжении органов ПФР, с получением согласия гражданина по телефону.  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Picture 2" descr="C:\Users\077KrysinaOS\Desktop\лого\Logo-PFR_без_фо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701403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57332" y="274638"/>
            <a:ext cx="7472386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Пенсионный фонд России</a:t>
            </a:r>
            <a:br>
              <a:rPr lang="ru-RU" sz="2800" dirty="0" smtClean="0"/>
            </a:br>
            <a:r>
              <a:rPr lang="ru-RU" sz="2800" dirty="0" smtClean="0"/>
              <a:t>Выплата на детей до трех лет</a:t>
            </a:r>
            <a:endParaRPr lang="ru-RU" sz="2800" dirty="0"/>
          </a:p>
        </p:txBody>
      </p:sp>
      <p:pic>
        <p:nvPicPr>
          <p:cNvPr id="5" name="Picture 2" descr="C:\Users\077KrysinaOS\Desktop\лого\Logo-PFR_без_фо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701403" cy="714380"/>
          </a:xfrm>
          <a:prstGeom prst="rect">
            <a:avLst/>
          </a:prstGeom>
          <a:noFill/>
        </p:spPr>
      </p:pic>
      <p:pic>
        <p:nvPicPr>
          <p:cNvPr id="2050" name="Picture 2" descr="C:\Users\077KrysinaOS\Desktop\5000\B_chlYqkqm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643050"/>
            <a:ext cx="4357718" cy="4357718"/>
          </a:xfrm>
          <a:prstGeom prst="rect">
            <a:avLst/>
          </a:prstGeom>
          <a:noFill/>
        </p:spPr>
      </p:pic>
      <p:pic>
        <p:nvPicPr>
          <p:cNvPr id="2051" name="Picture 3" descr="C:\Users\077KrysinaOS\Desktop\5000\FtBupSh_GF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643050"/>
            <a:ext cx="435771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 (846) 339-30-30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57332" y="274638"/>
            <a:ext cx="747238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Горячая линия ОПФР по Самарской области</a:t>
            </a:r>
          </a:p>
        </p:txBody>
      </p:sp>
      <p:pic>
        <p:nvPicPr>
          <p:cNvPr id="5" name="Picture 2" descr="C:\Users\077KrysinaOS\Desktop\лого\Logo-PFR_без_фо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701403" cy="714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245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Пенсионный фонд России  Меры социальной поддержки граждан</vt:lpstr>
      <vt:lpstr>Пенсионный фонд России Продление выплат без обращения граждан</vt:lpstr>
      <vt:lpstr>Пенсионный фонд России Назначение пенсий в период мер по предупреждению распространения коронавирусной инфекции</vt:lpstr>
      <vt:lpstr>Пенсионный фонд России Выплата на детей до трех лет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077KrysinaOS</dc:creator>
  <cp:lastModifiedBy>Кудряшова Ирина Владимировна</cp:lastModifiedBy>
  <cp:revision>11</cp:revision>
  <dcterms:created xsi:type="dcterms:W3CDTF">2020-04-23T07:58:49Z</dcterms:created>
  <dcterms:modified xsi:type="dcterms:W3CDTF">2020-04-24T07:58:39Z</dcterms:modified>
</cp:coreProperties>
</file>