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7"/>
  </p:notesMasterIdLst>
  <p:handoutMasterIdLst>
    <p:handoutMasterId r:id="rId8"/>
  </p:handoutMasterIdLst>
  <p:sldIdLst>
    <p:sldId id="256" r:id="rId4"/>
    <p:sldId id="287" r:id="rId5"/>
    <p:sldId id="288" r:id="rId6"/>
  </p:sldIdLst>
  <p:sldSz cx="12192000" cy="6858000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28DBE4"/>
    <a:srgbClr val="44A9C8"/>
    <a:srgbClr val="E27422"/>
    <a:srgbClr val="DB4F29"/>
    <a:srgbClr val="E4792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840" y="-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9994" cy="493309"/>
          </a:xfrm>
          <a:prstGeom prst="rect">
            <a:avLst/>
          </a:prstGeom>
          <a:noFill/>
          <a:ln>
            <a:noFill/>
          </a:ln>
        </p:spPr>
        <p:txBody>
          <a:bodyPr vert="horz" wrap="none" lIns="82197" tIns="41099" rIns="82197" bIns="41099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hangingPunct="0">
              <a:buNone/>
              <a:defRPr sz="1400"/>
            </a:pPr>
            <a:endParaRPr lang="ru-RU" sz="1300"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" name="Дата 2"/>
          <p:cNvSpPr txBox="1">
            <a:spLocks noGrp="1"/>
          </p:cNvSpPr>
          <p:nvPr>
            <p:ph type="dt" sz="quarter" idx="1"/>
          </p:nvPr>
        </p:nvSpPr>
        <p:spPr>
          <a:xfrm>
            <a:off x="3847649" y="0"/>
            <a:ext cx="2949994" cy="493309"/>
          </a:xfrm>
          <a:prstGeom prst="rect">
            <a:avLst/>
          </a:prstGeom>
          <a:noFill/>
          <a:ln>
            <a:noFill/>
          </a:ln>
        </p:spPr>
        <p:txBody>
          <a:bodyPr vert="horz" wrap="none" lIns="82197" tIns="41099" rIns="82197" bIns="41099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r" hangingPunct="0">
              <a:buNone/>
              <a:defRPr sz="1400"/>
            </a:pPr>
            <a:endParaRPr lang="ru-RU" sz="1300"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2"/>
          </p:nvPr>
        </p:nvSpPr>
        <p:spPr>
          <a:xfrm>
            <a:off x="0" y="9379194"/>
            <a:ext cx="2949994" cy="493309"/>
          </a:xfrm>
          <a:prstGeom prst="rect">
            <a:avLst/>
          </a:prstGeom>
          <a:noFill/>
          <a:ln>
            <a:noFill/>
          </a:ln>
        </p:spPr>
        <p:txBody>
          <a:bodyPr vert="horz" wrap="none" lIns="82197" tIns="41099" rIns="82197" bIns="41099" anchor="b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hangingPunct="0">
              <a:buNone/>
              <a:defRPr sz="1400"/>
            </a:pPr>
            <a:endParaRPr lang="ru-RU" sz="1300"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3"/>
          </p:nvPr>
        </p:nvSpPr>
        <p:spPr>
          <a:xfrm>
            <a:off x="3847649" y="9379194"/>
            <a:ext cx="2949994" cy="493309"/>
          </a:xfrm>
          <a:prstGeom prst="rect">
            <a:avLst/>
          </a:prstGeom>
          <a:noFill/>
          <a:ln>
            <a:noFill/>
          </a:ln>
        </p:spPr>
        <p:txBody>
          <a:bodyPr vert="horz" wrap="none" lIns="82197" tIns="41099" rIns="82197" bIns="41099" anchor="b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r" hangingPunct="0">
              <a:buNone/>
              <a:defRPr sz="1400"/>
            </a:pPr>
            <a:fld id="{AB5930DC-A167-43E2-B7C6-9184BDDACAE6}" type="slidenum">
              <a:rPr/>
              <a:pPr algn="r" hangingPunct="0">
                <a:buNone/>
                <a:defRPr sz="1400"/>
              </a:pPr>
              <a:t>‹#›</a:t>
            </a:fld>
            <a:endParaRPr lang="ru-RU" sz="1300">
              <a:latin typeface="Arial" pitchFamily="18"/>
              <a:ea typeface="Microsoft YaHei" pitchFamily="2"/>
              <a:cs typeface="Ari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3300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109538" y="750888"/>
            <a:ext cx="6578600" cy="3700462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3"/>
          </p:nvPr>
        </p:nvSpPr>
        <p:spPr>
          <a:xfrm>
            <a:off x="679797" y="4689431"/>
            <a:ext cx="5438050" cy="444244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" name="Верхний колонтитул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9994" cy="49330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ru-RU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Дата 4"/>
          <p:cNvSpPr txBox="1">
            <a:spLocks noGrp="1"/>
          </p:cNvSpPr>
          <p:nvPr>
            <p:ph type="dt" idx="1"/>
          </p:nvPr>
        </p:nvSpPr>
        <p:spPr>
          <a:xfrm>
            <a:off x="3847649" y="0"/>
            <a:ext cx="2949994" cy="49330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ru-RU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4"/>
          </p:nvPr>
        </p:nvSpPr>
        <p:spPr>
          <a:xfrm>
            <a:off x="0" y="9379194"/>
            <a:ext cx="2949994" cy="49330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ru-RU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xfrm>
            <a:off x="3847649" y="9379194"/>
            <a:ext cx="2949994" cy="49330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ru-RU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9DEC7CCF-F90B-4A70-AD8A-7CBE8DC7F201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04036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ru-RU" sz="2000" b="0" i="0" u="none" strike="noStrike" kern="1200">
        <a:ln>
          <a:noFill/>
        </a:ln>
        <a:latin typeface="Arial" pitchFamily="18"/>
        <a:ea typeface="Microsoft YaHei" pitchFamily="2"/>
        <a:cs typeface="Ari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09538" y="750888"/>
            <a:ext cx="6577012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83525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3BE7D41-2579-44A3-BF3A-E9F5D6C92C26}" type="datetime1">
              <a:rPr lang="ru-RU" smtClean="0"/>
              <a:pPr lvl="0"/>
              <a:t>08.07.2019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097ED07-2A8A-48A4-977A-BCE661F516F2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3BE7D41-2579-44A3-BF3A-E9F5D6C92C26}" type="datetime1">
              <a:rPr lang="ru-RU" smtClean="0"/>
              <a:pPr lvl="0"/>
              <a:t>08.07.2019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0071E99-9FE5-40C9-9375-B9C8EDF847AC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1600200"/>
            <a:ext cx="2743200" cy="45307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600200"/>
            <a:ext cx="8077200" cy="45307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3BE7D41-2579-44A3-BF3A-E9F5D6C92C26}" type="datetime1">
              <a:rPr lang="ru-RU" smtClean="0"/>
              <a:pPr lvl="0"/>
              <a:t>08.07.2019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488A7B8-943E-4939-B002-B01F4FABACAC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EB1D8692-A7F2-4ECC-A37A-7C6E4F28CE54}" type="datetime1">
              <a:rPr lang="ru-RU" smtClean="0"/>
              <a:pPr lvl="0"/>
              <a:t>08.07.2019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59A40EA-8B57-47B6-AB57-1D704C1068F2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EB1D8692-A7F2-4ECC-A37A-7C6E4F28CE54}" type="datetime1">
              <a:rPr lang="ru-RU" smtClean="0"/>
              <a:pPr lvl="0"/>
              <a:t>08.07.2019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A6596AB-0F82-4A9F-B115-857F9C256A14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EB1D8692-A7F2-4ECC-A37A-7C6E4F28CE54}" type="datetime1">
              <a:rPr lang="ru-RU" smtClean="0"/>
              <a:pPr lvl="0"/>
              <a:t>08.07.2019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1FF19EC-58A5-434A-BF57-D0BB626802C6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62050" y="2674938"/>
            <a:ext cx="4862513" cy="3451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76963" y="2674938"/>
            <a:ext cx="4862512" cy="3451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EB1D8692-A7F2-4ECC-A37A-7C6E4F28CE54}" type="datetime1">
              <a:rPr lang="ru-RU" smtClean="0"/>
              <a:pPr lvl="0"/>
              <a:t>08.07.2019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43EC98E-14E4-47FD-8695-8D03EB288DB5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EB1D8692-A7F2-4ECC-A37A-7C6E4F28CE54}" type="datetime1">
              <a:rPr lang="ru-RU" smtClean="0"/>
              <a:pPr lvl="0"/>
              <a:t>08.07.2019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90E5FA6-43BA-4B59-A4A8-5FA31E5CB6B6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EB1D8692-A7F2-4ECC-A37A-7C6E4F28CE54}" type="datetime1">
              <a:rPr lang="ru-RU" smtClean="0"/>
              <a:pPr lvl="0"/>
              <a:t>08.07.2019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0D19D2C-9A96-4B24-B4BD-7A1EFEC367DA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EB1D8692-A7F2-4ECC-A37A-7C6E4F28CE54}" type="datetime1">
              <a:rPr lang="ru-RU" smtClean="0"/>
              <a:pPr lvl="0"/>
              <a:t>08.07.2019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25066AA-2B46-445D-933A-AAF469B33E23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EB1D8692-A7F2-4ECC-A37A-7C6E4F28CE54}" type="datetime1">
              <a:rPr lang="ru-RU" smtClean="0"/>
              <a:pPr lvl="0"/>
              <a:t>08.07.2019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D2BBCD1-9455-4573-9C1B-02E3E6CD2E1A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3BE7D41-2579-44A3-BF3A-E9F5D6C92C26}" type="datetime1">
              <a:rPr lang="ru-RU" smtClean="0"/>
              <a:pPr lvl="0"/>
              <a:t>08.07.2019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C612F7F-2B58-4544-A1B2-889D1202C431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EB1D8692-A7F2-4ECC-A37A-7C6E4F28CE54}" type="datetime1">
              <a:rPr lang="ru-RU" smtClean="0"/>
              <a:pPr lvl="0"/>
              <a:t>08.07.2019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587CD47-1AB6-4246-853C-7B0061232BC6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EB1D8692-A7F2-4ECC-A37A-7C6E4F28CE54}" type="datetime1">
              <a:rPr lang="ru-RU" smtClean="0"/>
              <a:pPr lvl="0"/>
              <a:t>08.07.2019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B649892-8613-44D0-97E0-D1B2AB7466AF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338138"/>
            <a:ext cx="2743200" cy="57880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338138"/>
            <a:ext cx="8077200" cy="57880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EB1D8692-A7F2-4ECC-A37A-7C6E4F28CE54}" type="datetime1">
              <a:rPr lang="ru-RU" smtClean="0"/>
              <a:pPr lvl="0"/>
              <a:t>08.07.2019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0141F7F-1C79-498B-A55B-92E7343F12A8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3BE7D41-2579-44A3-BF3A-E9F5D6C92C26}" type="datetime1">
              <a:rPr lang="ru-RU" smtClean="0"/>
              <a:pPr lvl="0"/>
              <a:t>08.07.2019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097ED07-2A8A-48A4-977A-BCE661F516F2}" type="slidenum">
              <a:rPr lang="ru-RU" smtClean="0"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361338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3BE7D41-2579-44A3-BF3A-E9F5D6C92C26}" type="datetime1">
              <a:rPr lang="ru-RU" smtClean="0"/>
              <a:pPr lvl="0"/>
              <a:t>08.07.2019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C612F7F-2B58-4544-A1B2-889D1202C431}" type="slidenum">
              <a:rPr lang="ru-RU" smtClean="0"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268667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3BE7D41-2579-44A3-BF3A-E9F5D6C92C26}" type="datetime1">
              <a:rPr lang="ru-RU" smtClean="0"/>
              <a:pPr lvl="0"/>
              <a:t>08.07.2019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351604F-217B-4608-AE4B-5A7B9E955395}" type="slidenum">
              <a:rPr lang="ru-RU" smtClean="0"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525600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3BE7D41-2579-44A3-BF3A-E9F5D6C92C26}" type="datetime1">
              <a:rPr lang="ru-RU" smtClean="0"/>
              <a:pPr lvl="0"/>
              <a:t>08.07.2019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F7BD043-BFFF-4F2F-A2F0-D66360ED9123}" type="slidenum">
              <a:rPr lang="ru-RU" smtClean="0"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1970283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3BE7D41-2579-44A3-BF3A-E9F5D6C92C26}" type="datetime1">
              <a:rPr lang="ru-RU" smtClean="0"/>
              <a:pPr lvl="0"/>
              <a:t>08.07.2019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2B7133A-E09E-4487-8168-59A9A7136F09}" type="slidenum">
              <a:rPr lang="ru-RU" smtClean="0"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298510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3BE7D41-2579-44A3-BF3A-E9F5D6C92C26}" type="datetime1">
              <a:rPr lang="ru-RU" smtClean="0"/>
              <a:pPr lvl="0"/>
              <a:t>08.07.2019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1B53B15-CFEA-4657-BC7C-9342BDF43C6F}" type="slidenum">
              <a:rPr lang="ru-RU" smtClean="0"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1580476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3BE7D41-2579-44A3-BF3A-E9F5D6C92C26}" type="datetime1">
              <a:rPr lang="ru-RU" smtClean="0"/>
              <a:pPr lvl="0"/>
              <a:t>08.07.2019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229C798-43E5-452E-B8FA-FB44EF24FCA6}" type="slidenum">
              <a:rPr lang="ru-RU" smtClean="0"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9173188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3BE7D41-2579-44A3-BF3A-E9F5D6C92C26}" type="datetime1">
              <a:rPr lang="ru-RU" smtClean="0"/>
              <a:pPr lvl="0"/>
              <a:t>08.07.2019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351604F-217B-4608-AE4B-5A7B9E955395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3BE7D41-2579-44A3-BF3A-E9F5D6C92C26}" type="datetime1">
              <a:rPr lang="ru-RU" smtClean="0"/>
              <a:pPr lvl="0"/>
              <a:t>08.07.2019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1FADDC0-0C70-406A-BB33-8B17F9693B12}" type="slidenum">
              <a:rPr lang="ru-RU" smtClean="0"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439421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3BE7D41-2579-44A3-BF3A-E9F5D6C92C26}" type="datetime1">
              <a:rPr lang="ru-RU" smtClean="0"/>
              <a:pPr lvl="0"/>
              <a:t>08.07.2019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B6CEB2A-FA1E-4808-A00D-9CAAF97E2C9A}" type="slidenum">
              <a:rPr lang="ru-RU" smtClean="0"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7927100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3BE7D41-2579-44A3-BF3A-E9F5D6C92C26}" type="datetime1">
              <a:rPr lang="ru-RU" smtClean="0"/>
              <a:pPr lvl="0"/>
              <a:t>08.07.2019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0071E99-9FE5-40C9-9375-B9C8EDF847AC}" type="slidenum">
              <a:rPr lang="ru-RU" smtClean="0"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5660884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3BE7D41-2579-44A3-BF3A-E9F5D6C92C26}" type="datetime1">
              <a:rPr lang="ru-RU" smtClean="0"/>
              <a:pPr lvl="0"/>
              <a:t>08.07.2019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488A7B8-943E-4939-B002-B01F4FABACAC}" type="slidenum">
              <a:rPr lang="ru-RU" smtClean="0"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97449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4963"/>
            <a:ext cx="54102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72200" y="1604963"/>
            <a:ext cx="54102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3BE7D41-2579-44A3-BF3A-E9F5D6C92C26}" type="datetime1">
              <a:rPr lang="ru-RU" smtClean="0"/>
              <a:pPr lvl="0"/>
              <a:t>08.07.2019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F7BD043-BFFF-4F2F-A2F0-D66360ED9123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3BE7D41-2579-44A3-BF3A-E9F5D6C92C26}" type="datetime1">
              <a:rPr lang="ru-RU" smtClean="0"/>
              <a:pPr lvl="0"/>
              <a:t>08.07.2019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2B7133A-E09E-4487-8168-59A9A7136F09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3BE7D41-2579-44A3-BF3A-E9F5D6C92C26}" type="datetime1">
              <a:rPr lang="ru-RU" smtClean="0"/>
              <a:pPr lvl="0"/>
              <a:t>08.07.2019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1B53B15-CFEA-4657-BC7C-9342BDF43C6F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3BE7D41-2579-44A3-BF3A-E9F5D6C92C26}" type="datetime1">
              <a:rPr lang="ru-RU" smtClean="0"/>
              <a:pPr lvl="0"/>
              <a:t>08.07.2019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229C798-43E5-452E-B8FA-FB44EF24FCA6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3BE7D41-2579-44A3-BF3A-E9F5D6C92C26}" type="datetime1">
              <a:rPr lang="ru-RU" smtClean="0"/>
              <a:pPr lvl="0"/>
              <a:t>08.07.2019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1FADDC0-0C70-406A-BB33-8B17F9693B12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3BE7D41-2579-44A3-BF3A-E9F5D6C92C26}" type="datetime1">
              <a:rPr lang="ru-RU" smtClean="0"/>
              <a:pPr lvl="0"/>
              <a:t>08.07.2019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B6CEB2A-FA1E-4808-A00D-9CAAF97E2C9A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3"/>
          <p:cNvSpPr/>
          <p:nvPr/>
        </p:nvSpPr>
        <p:spPr>
          <a:xfrm>
            <a:off x="304920" y="228600"/>
            <a:ext cx="11594160" cy="2468519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 gdRefY="" minY="0" maxY="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gradFill>
            <a:gsLst>
              <a:gs pos="0">
                <a:srgbClr val="0293E0"/>
              </a:gs>
              <a:gs pos="100000">
                <a:srgbClr val="83D3FE"/>
              </a:gs>
            </a:gsLst>
            <a:lin ang="5400000"/>
          </a:gradFill>
          <a:ln>
            <a:noFill/>
            <a:prstDash val="solid"/>
          </a:ln>
        </p:spPr>
        <p:txBody>
          <a:bodyPr vert="horz" wrap="squar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grpSp>
        <p:nvGrpSpPr>
          <p:cNvPr id="3" name="Group 15"/>
          <p:cNvGrpSpPr/>
          <p:nvPr/>
        </p:nvGrpSpPr>
        <p:grpSpPr>
          <a:xfrm>
            <a:off x="282240" y="1679399"/>
            <a:ext cx="11630880" cy="1329480"/>
            <a:chOff x="282240" y="1679399"/>
            <a:chExt cx="11630880" cy="1329480"/>
          </a:xfrm>
        </p:grpSpPr>
        <p:sp>
          <p:nvSpPr>
            <p:cNvPr id="4" name="Freeform 14"/>
            <p:cNvSpPr/>
            <p:nvPr/>
          </p:nvSpPr>
          <p:spPr>
            <a:xfrm>
              <a:off x="8063280" y="1824479"/>
              <a:ext cx="3834720" cy="713520"/>
            </a:xfrm>
            <a:custGeom>
              <a:avLst/>
              <a:gdLst>
                <a:gd name="f0" fmla="val 0"/>
                <a:gd name="f1" fmla="val 2706"/>
                <a:gd name="f2" fmla="val 640"/>
                <a:gd name="f3" fmla="val 2700"/>
                <a:gd name="f4" fmla="val 2586"/>
                <a:gd name="f5" fmla="val 18"/>
                <a:gd name="f6" fmla="val 2470"/>
                <a:gd name="f7" fmla="val 38"/>
                <a:gd name="f8" fmla="val 2352"/>
                <a:gd name="f9" fmla="val 60"/>
                <a:gd name="f10" fmla="val 2230"/>
                <a:gd name="f11" fmla="val 82"/>
                <a:gd name="f12" fmla="val 2106"/>
                <a:gd name="f13" fmla="val 108"/>
                <a:gd name="f14" fmla="val 1978"/>
                <a:gd name="f15" fmla="val 134"/>
                <a:gd name="f16" fmla="val 1848"/>
                <a:gd name="f17" fmla="val 164"/>
                <a:gd name="f18" fmla="val 1714"/>
                <a:gd name="f19" fmla="val 194"/>
                <a:gd name="f20" fmla="val 1472"/>
                <a:gd name="f21" fmla="val 252"/>
                <a:gd name="f22" fmla="val 1236"/>
                <a:gd name="f23" fmla="val 304"/>
                <a:gd name="f24" fmla="val 1010"/>
                <a:gd name="f25" fmla="val 352"/>
                <a:gd name="f26" fmla="val 792"/>
                <a:gd name="f27" fmla="val 398"/>
                <a:gd name="f28" fmla="val 584"/>
                <a:gd name="f29" fmla="val 438"/>
                <a:gd name="f30" fmla="val 382"/>
                <a:gd name="f31" fmla="val 474"/>
                <a:gd name="f32" fmla="val 188"/>
                <a:gd name="f33" fmla="val 508"/>
                <a:gd name="f34" fmla="val 538"/>
                <a:gd name="f35" fmla="val 130"/>
                <a:gd name="f36" fmla="val 556"/>
                <a:gd name="f37" fmla="val 254"/>
                <a:gd name="f38" fmla="val 572"/>
                <a:gd name="f39" fmla="val 374"/>
                <a:gd name="f40" fmla="val 586"/>
                <a:gd name="f41" fmla="val 492"/>
                <a:gd name="f42" fmla="val 598"/>
                <a:gd name="f43" fmla="val 606"/>
                <a:gd name="f44" fmla="val 610"/>
                <a:gd name="f45" fmla="val 716"/>
                <a:gd name="f46" fmla="val 618"/>
                <a:gd name="f47" fmla="val 822"/>
                <a:gd name="f48" fmla="val 626"/>
                <a:gd name="f49" fmla="val 926"/>
                <a:gd name="f50" fmla="val 632"/>
                <a:gd name="f51" fmla="val 1028"/>
                <a:gd name="f52" fmla="val 636"/>
                <a:gd name="f53" fmla="val 1126"/>
                <a:gd name="f54" fmla="val 638"/>
                <a:gd name="f55" fmla="val 1220"/>
                <a:gd name="f56" fmla="val 1312"/>
                <a:gd name="f57" fmla="val 1402"/>
                <a:gd name="f58" fmla="val 1490"/>
                <a:gd name="f59" fmla="val 1574"/>
                <a:gd name="f60" fmla="val 1656"/>
                <a:gd name="f61" fmla="val 1734"/>
                <a:gd name="f62" fmla="val 620"/>
                <a:gd name="f63" fmla="val 1812"/>
                <a:gd name="f64" fmla="val 612"/>
                <a:gd name="f65" fmla="val 1886"/>
                <a:gd name="f66" fmla="val 602"/>
                <a:gd name="f67" fmla="val 1960"/>
                <a:gd name="f68" fmla="val 592"/>
                <a:gd name="f69" fmla="val 2030"/>
                <a:gd name="f70" fmla="val 580"/>
                <a:gd name="f71" fmla="val 2100"/>
                <a:gd name="f72" fmla="val 568"/>
                <a:gd name="f73" fmla="val 2166"/>
                <a:gd name="f74" fmla="val 554"/>
                <a:gd name="f75" fmla="val 2232"/>
                <a:gd name="f76" fmla="val 540"/>
                <a:gd name="f77" fmla="val 2296"/>
                <a:gd name="f78" fmla="val 524"/>
                <a:gd name="f79" fmla="val 2358"/>
                <a:gd name="f80" fmla="val 2418"/>
                <a:gd name="f81" fmla="val 490"/>
                <a:gd name="f82" fmla="val 2478"/>
                <a:gd name="f83" fmla="val 472"/>
                <a:gd name="f84" fmla="val 2592"/>
                <a:gd name="f85" fmla="val 432"/>
                <a:gd name="f86" fmla="val 2702"/>
                <a:gd name="f87" fmla="val 390"/>
                <a:gd name="f88" fmla="val 38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706" h="640">
                  <a:moveTo>
                    <a:pt x="f3" y="f0"/>
                  </a:moveTo>
                  <a:lnTo>
                    <a:pt x="f3" y="f0"/>
                  </a:lnTo>
                  <a:lnTo>
                    <a:pt x="f4" y="f5"/>
                  </a:lnTo>
                  <a:lnTo>
                    <a:pt x="f6" y="f7"/>
                  </a:lnTo>
                  <a:lnTo>
                    <a:pt x="f8" y="f9"/>
                  </a:lnTo>
                  <a:lnTo>
                    <a:pt x="f10" y="f11"/>
                  </a:lnTo>
                  <a:lnTo>
                    <a:pt x="f12" y="f13"/>
                  </a:lnTo>
                  <a:lnTo>
                    <a:pt x="f14" y="f15"/>
                  </a:lnTo>
                  <a:lnTo>
                    <a:pt x="f16" y="f17"/>
                  </a:lnTo>
                  <a:lnTo>
                    <a:pt x="f18" y="f19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8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0" y="f34"/>
                  </a:lnTo>
                  <a:lnTo>
                    <a:pt x="f0" y="f34"/>
                  </a:lnTo>
                  <a:lnTo>
                    <a:pt x="f35" y="f36"/>
                  </a:lnTo>
                  <a:lnTo>
                    <a:pt x="f37" y="f38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44"/>
                  </a:lnTo>
                  <a:lnTo>
                    <a:pt x="f45" y="f46"/>
                  </a:lnTo>
                  <a:lnTo>
                    <a:pt x="f47" y="f48"/>
                  </a:lnTo>
                  <a:lnTo>
                    <a:pt x="f49" y="f50"/>
                  </a:lnTo>
                  <a:lnTo>
                    <a:pt x="f51" y="f52"/>
                  </a:lnTo>
                  <a:lnTo>
                    <a:pt x="f53" y="f54"/>
                  </a:lnTo>
                  <a:lnTo>
                    <a:pt x="f55" y="f2"/>
                  </a:lnTo>
                  <a:lnTo>
                    <a:pt x="f56" y="f2"/>
                  </a:lnTo>
                  <a:lnTo>
                    <a:pt x="f57" y="f54"/>
                  </a:lnTo>
                  <a:lnTo>
                    <a:pt x="f58" y="f52"/>
                  </a:lnTo>
                  <a:lnTo>
                    <a:pt x="f59" y="f50"/>
                  </a:lnTo>
                  <a:lnTo>
                    <a:pt x="f60" y="f48"/>
                  </a:lnTo>
                  <a:lnTo>
                    <a:pt x="f61" y="f62"/>
                  </a:lnTo>
                  <a:lnTo>
                    <a:pt x="f63" y="f64"/>
                  </a:lnTo>
                  <a:lnTo>
                    <a:pt x="f65" y="f66"/>
                  </a:lnTo>
                  <a:lnTo>
                    <a:pt x="f67" y="f68"/>
                  </a:lnTo>
                  <a:lnTo>
                    <a:pt x="f69" y="f70"/>
                  </a:lnTo>
                  <a:lnTo>
                    <a:pt x="f71" y="f72"/>
                  </a:lnTo>
                  <a:lnTo>
                    <a:pt x="f73" y="f74"/>
                  </a:lnTo>
                  <a:lnTo>
                    <a:pt x="f75" y="f76"/>
                  </a:lnTo>
                  <a:lnTo>
                    <a:pt x="f77" y="f78"/>
                  </a:lnTo>
                  <a:lnTo>
                    <a:pt x="f79" y="f33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85"/>
                  </a:lnTo>
                  <a:lnTo>
                    <a:pt x="f86" y="f87"/>
                  </a:lnTo>
                  <a:lnTo>
                    <a:pt x="f86" y="f87"/>
                  </a:lnTo>
                  <a:lnTo>
                    <a:pt x="f1" y="f88"/>
                  </a:lnTo>
                  <a:lnTo>
                    <a:pt x="f1" y="f88"/>
                  </a:lnTo>
                  <a:lnTo>
                    <a:pt x="f1" y="f0"/>
                  </a:lnTo>
                  <a:lnTo>
                    <a:pt x="f1" y="f0"/>
                  </a:lnTo>
                  <a:lnTo>
                    <a:pt x="f3" y="f0"/>
                  </a:lnTo>
                  <a:lnTo>
                    <a:pt x="f3" y="f0"/>
                  </a:lnTo>
                  <a:close/>
                </a:path>
              </a:pathLst>
            </a:custGeom>
            <a:solidFill>
              <a:srgbClr val="C6E7FC">
                <a:alpha val="29000"/>
              </a:srgbClr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5" name="Freeform 18"/>
            <p:cNvSpPr/>
            <p:nvPr/>
          </p:nvSpPr>
          <p:spPr>
            <a:xfrm>
              <a:off x="3492359" y="1696320"/>
              <a:ext cx="7392240" cy="849600"/>
            </a:xfrm>
            <a:custGeom>
              <a:avLst/>
              <a:gdLst>
                <a:gd name="f0" fmla="val 0"/>
                <a:gd name="f1" fmla="val 5216"/>
                <a:gd name="f2" fmla="val 762"/>
                <a:gd name="f3" fmla="val 714"/>
                <a:gd name="f4" fmla="val 5102"/>
                <a:gd name="f5" fmla="val 700"/>
                <a:gd name="f6" fmla="val 4984"/>
                <a:gd name="f7" fmla="val 686"/>
                <a:gd name="f8" fmla="val 4738"/>
                <a:gd name="f9" fmla="val 652"/>
                <a:gd name="f10" fmla="val 4478"/>
                <a:gd name="f11" fmla="val 610"/>
                <a:gd name="f12" fmla="val 4204"/>
                <a:gd name="f13" fmla="val 564"/>
                <a:gd name="f14" fmla="val 3914"/>
                <a:gd name="f15" fmla="val 508"/>
                <a:gd name="f16" fmla="val 3608"/>
                <a:gd name="f17" fmla="val 446"/>
                <a:gd name="f18" fmla="val 3286"/>
                <a:gd name="f19" fmla="val 374"/>
                <a:gd name="f20" fmla="val 2946"/>
                <a:gd name="f21" fmla="val 296"/>
                <a:gd name="f22" fmla="val 2812"/>
                <a:gd name="f23" fmla="val 266"/>
                <a:gd name="f24" fmla="val 2682"/>
                <a:gd name="f25" fmla="val 236"/>
                <a:gd name="f26" fmla="val 2556"/>
                <a:gd name="f27" fmla="val 210"/>
                <a:gd name="f28" fmla="val 2430"/>
                <a:gd name="f29" fmla="val 184"/>
                <a:gd name="f30" fmla="val 2308"/>
                <a:gd name="f31" fmla="val 162"/>
                <a:gd name="f32" fmla="val 2190"/>
                <a:gd name="f33" fmla="val 140"/>
                <a:gd name="f34" fmla="val 2074"/>
                <a:gd name="f35" fmla="val 120"/>
                <a:gd name="f36" fmla="val 1960"/>
                <a:gd name="f37" fmla="val 102"/>
                <a:gd name="f38" fmla="val 1850"/>
                <a:gd name="f39" fmla="val 86"/>
                <a:gd name="f40" fmla="val 1740"/>
                <a:gd name="f41" fmla="val 72"/>
                <a:gd name="f42" fmla="val 1532"/>
                <a:gd name="f43" fmla="val 46"/>
                <a:gd name="f44" fmla="val 1334"/>
                <a:gd name="f45" fmla="val 28"/>
                <a:gd name="f46" fmla="val 1148"/>
                <a:gd name="f47" fmla="val 14"/>
                <a:gd name="f48" fmla="val 970"/>
                <a:gd name="f49" fmla="val 4"/>
                <a:gd name="f50" fmla="val 802"/>
                <a:gd name="f51" fmla="val 644"/>
                <a:gd name="f52" fmla="val 496"/>
                <a:gd name="f53" fmla="val 358"/>
                <a:gd name="f54" fmla="val 10"/>
                <a:gd name="f55" fmla="val 230"/>
                <a:gd name="f56" fmla="val 20"/>
                <a:gd name="f57" fmla="val 110"/>
                <a:gd name="f58" fmla="val 32"/>
                <a:gd name="f59" fmla="val 48"/>
                <a:gd name="f60" fmla="val 154"/>
                <a:gd name="f61" fmla="val 66"/>
                <a:gd name="f62" fmla="val 314"/>
                <a:gd name="f63" fmla="val 480"/>
                <a:gd name="f64" fmla="val 112"/>
                <a:gd name="f65" fmla="val 830"/>
                <a:gd name="f66" fmla="val 174"/>
                <a:gd name="f67" fmla="val 1014"/>
                <a:gd name="f68" fmla="val 1206"/>
                <a:gd name="f69" fmla="val 250"/>
                <a:gd name="f70" fmla="val 1402"/>
                <a:gd name="f71" fmla="val 1756"/>
                <a:gd name="f72" fmla="val 378"/>
                <a:gd name="f73" fmla="val 2092"/>
                <a:gd name="f74" fmla="val 450"/>
                <a:gd name="f75" fmla="val 2408"/>
                <a:gd name="f76" fmla="val 516"/>
                <a:gd name="f77" fmla="val 2562"/>
                <a:gd name="f78" fmla="val 544"/>
                <a:gd name="f79" fmla="val 2708"/>
                <a:gd name="f80" fmla="val 572"/>
                <a:gd name="f81" fmla="val 2852"/>
                <a:gd name="f82" fmla="val 598"/>
                <a:gd name="f83" fmla="val 2992"/>
                <a:gd name="f84" fmla="val 620"/>
                <a:gd name="f85" fmla="val 3128"/>
                <a:gd name="f86" fmla="val 642"/>
                <a:gd name="f87" fmla="val 3260"/>
                <a:gd name="f88" fmla="val 662"/>
                <a:gd name="f89" fmla="val 3388"/>
                <a:gd name="f90" fmla="val 678"/>
                <a:gd name="f91" fmla="val 3512"/>
                <a:gd name="f92" fmla="val 694"/>
                <a:gd name="f93" fmla="val 3632"/>
                <a:gd name="f94" fmla="val 708"/>
                <a:gd name="f95" fmla="val 3750"/>
                <a:gd name="f96" fmla="val 722"/>
                <a:gd name="f97" fmla="val 3864"/>
                <a:gd name="f98" fmla="val 732"/>
                <a:gd name="f99" fmla="val 3974"/>
                <a:gd name="f100" fmla="val 740"/>
                <a:gd name="f101" fmla="val 4080"/>
                <a:gd name="f102" fmla="val 748"/>
                <a:gd name="f103" fmla="val 4184"/>
                <a:gd name="f104" fmla="val 754"/>
                <a:gd name="f105" fmla="val 4286"/>
                <a:gd name="f106" fmla="val 758"/>
                <a:gd name="f107" fmla="val 4384"/>
                <a:gd name="f108" fmla="val 4570"/>
                <a:gd name="f109" fmla="val 4660"/>
                <a:gd name="f110" fmla="val 760"/>
                <a:gd name="f111" fmla="val 4746"/>
                <a:gd name="f112" fmla="val 4830"/>
                <a:gd name="f113" fmla="val 4912"/>
                <a:gd name="f114" fmla="val 4992"/>
                <a:gd name="f115" fmla="val 5068"/>
                <a:gd name="f116" fmla="val 5144"/>
                <a:gd name="f117" fmla="val 72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5216" h="762">
                  <a:moveTo>
                    <a:pt x="f1" y="f3"/>
                  </a:moveTo>
                  <a:lnTo>
                    <a:pt x="f1" y="f3"/>
                  </a:lnTo>
                  <a:lnTo>
                    <a:pt x="f4" y="f5"/>
                  </a:lnTo>
                  <a:lnTo>
                    <a:pt x="f6" y="f7"/>
                  </a:lnTo>
                  <a:lnTo>
                    <a:pt x="f8" y="f9"/>
                  </a:lnTo>
                  <a:lnTo>
                    <a:pt x="f10" y="f11"/>
                  </a:lnTo>
                  <a:lnTo>
                    <a:pt x="f12" y="f13"/>
                  </a:lnTo>
                  <a:lnTo>
                    <a:pt x="f14" y="f15"/>
                  </a:lnTo>
                  <a:lnTo>
                    <a:pt x="f16" y="f17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8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9"/>
                  </a:lnTo>
                  <a:lnTo>
                    <a:pt x="f40" y="f41"/>
                  </a:lnTo>
                  <a:lnTo>
                    <a:pt x="f42" y="f4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0"/>
                  </a:lnTo>
                  <a:lnTo>
                    <a:pt x="f51" y="f0"/>
                  </a:lnTo>
                  <a:lnTo>
                    <a:pt x="f52" y="f49"/>
                  </a:lnTo>
                  <a:lnTo>
                    <a:pt x="f53" y="f54"/>
                  </a:lnTo>
                  <a:lnTo>
                    <a:pt x="f55" y="f56"/>
                  </a:lnTo>
                  <a:lnTo>
                    <a:pt x="f57" y="f58"/>
                  </a:lnTo>
                  <a:lnTo>
                    <a:pt x="f0" y="f59"/>
                  </a:lnTo>
                  <a:lnTo>
                    <a:pt x="f0" y="f59"/>
                  </a:lnTo>
                  <a:lnTo>
                    <a:pt x="f60" y="f61"/>
                  </a:lnTo>
                  <a:lnTo>
                    <a:pt x="f62" y="f39"/>
                  </a:lnTo>
                  <a:lnTo>
                    <a:pt x="f63" y="f64"/>
                  </a:lnTo>
                  <a:lnTo>
                    <a:pt x="f9" y="f33"/>
                  </a:lnTo>
                  <a:lnTo>
                    <a:pt x="f65" y="f66"/>
                  </a:lnTo>
                  <a:lnTo>
                    <a:pt x="f67" y="f27"/>
                  </a:lnTo>
                  <a:lnTo>
                    <a:pt x="f68" y="f69"/>
                  </a:lnTo>
                  <a:lnTo>
                    <a:pt x="f70" y="f21"/>
                  </a:lnTo>
                  <a:lnTo>
                    <a:pt x="f70" y="f21"/>
                  </a:lnTo>
                  <a:lnTo>
                    <a:pt x="f71" y="f72"/>
                  </a:lnTo>
                  <a:lnTo>
                    <a:pt x="f73" y="f74"/>
                  </a:lnTo>
                  <a:lnTo>
                    <a:pt x="f75" y="f76"/>
                  </a:lnTo>
                  <a:lnTo>
                    <a:pt x="f77" y="f78"/>
                  </a:lnTo>
                  <a:lnTo>
                    <a:pt x="f79" y="f80"/>
                  </a:lnTo>
                  <a:lnTo>
                    <a:pt x="f81" y="f82"/>
                  </a:lnTo>
                  <a:lnTo>
                    <a:pt x="f83" y="f84"/>
                  </a:lnTo>
                  <a:lnTo>
                    <a:pt x="f85" y="f86"/>
                  </a:lnTo>
                  <a:lnTo>
                    <a:pt x="f87" y="f88"/>
                  </a:lnTo>
                  <a:lnTo>
                    <a:pt x="f89" y="f90"/>
                  </a:lnTo>
                  <a:lnTo>
                    <a:pt x="f91" y="f92"/>
                  </a:lnTo>
                  <a:lnTo>
                    <a:pt x="f93" y="f94"/>
                  </a:lnTo>
                  <a:lnTo>
                    <a:pt x="f95" y="f96"/>
                  </a:lnTo>
                  <a:lnTo>
                    <a:pt x="f97" y="f98"/>
                  </a:lnTo>
                  <a:lnTo>
                    <a:pt x="f99" y="f100"/>
                  </a:lnTo>
                  <a:lnTo>
                    <a:pt x="f101" y="f102"/>
                  </a:lnTo>
                  <a:lnTo>
                    <a:pt x="f103" y="f104"/>
                  </a:lnTo>
                  <a:lnTo>
                    <a:pt x="f105" y="f106"/>
                  </a:lnTo>
                  <a:lnTo>
                    <a:pt x="f107" y="f2"/>
                  </a:lnTo>
                  <a:lnTo>
                    <a:pt x="f10" y="f2"/>
                  </a:lnTo>
                  <a:lnTo>
                    <a:pt x="f108" y="f2"/>
                  </a:lnTo>
                  <a:lnTo>
                    <a:pt x="f109" y="f110"/>
                  </a:lnTo>
                  <a:lnTo>
                    <a:pt x="f111" y="f106"/>
                  </a:lnTo>
                  <a:lnTo>
                    <a:pt x="f112" y="f104"/>
                  </a:lnTo>
                  <a:lnTo>
                    <a:pt x="f113" y="f102"/>
                  </a:lnTo>
                  <a:lnTo>
                    <a:pt x="f114" y="f100"/>
                  </a:lnTo>
                  <a:lnTo>
                    <a:pt x="f115" y="f98"/>
                  </a:lnTo>
                  <a:lnTo>
                    <a:pt x="f116" y="f117"/>
                  </a:lnTo>
                  <a:lnTo>
                    <a:pt x="f1" y="f3"/>
                  </a:lnTo>
                  <a:lnTo>
                    <a:pt x="f1" y="f3"/>
                  </a:lnTo>
                  <a:close/>
                </a:path>
              </a:pathLst>
            </a:custGeom>
            <a:solidFill>
              <a:srgbClr val="C6E7FC">
                <a:alpha val="40000"/>
              </a:srgbClr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6" name="Freeform 22"/>
            <p:cNvSpPr/>
            <p:nvPr/>
          </p:nvSpPr>
          <p:spPr>
            <a:xfrm>
              <a:off x="3771720" y="1708560"/>
              <a:ext cx="7290360" cy="774000"/>
            </a:xfrm>
            <a:custGeom>
              <a:avLst/>
              <a:gdLst>
                <a:gd name="f0" fmla="val 0"/>
                <a:gd name="f1" fmla="val 5144"/>
                <a:gd name="f2" fmla="val 694"/>
                <a:gd name="f3" fmla="val 70"/>
                <a:gd name="f4" fmla="val 18"/>
                <a:gd name="f5" fmla="val 66"/>
                <a:gd name="f6" fmla="val 72"/>
                <a:gd name="f7" fmla="val 56"/>
                <a:gd name="f8" fmla="val 164"/>
                <a:gd name="f9" fmla="val 42"/>
                <a:gd name="f10" fmla="val 224"/>
                <a:gd name="f11" fmla="val 34"/>
                <a:gd name="f12" fmla="val 294"/>
                <a:gd name="f13" fmla="val 26"/>
                <a:gd name="f14" fmla="val 372"/>
                <a:gd name="f15" fmla="val 20"/>
                <a:gd name="f16" fmla="val 462"/>
                <a:gd name="f17" fmla="val 14"/>
                <a:gd name="f18" fmla="val 560"/>
                <a:gd name="f19" fmla="val 8"/>
                <a:gd name="f20" fmla="val 670"/>
                <a:gd name="f21" fmla="val 4"/>
                <a:gd name="f22" fmla="val 790"/>
                <a:gd name="f23" fmla="val 2"/>
                <a:gd name="f24" fmla="val 920"/>
                <a:gd name="f25" fmla="val 1060"/>
                <a:gd name="f26" fmla="val 1210"/>
                <a:gd name="f27" fmla="val 6"/>
                <a:gd name="f28" fmla="val 1372"/>
                <a:gd name="f29" fmla="val 1544"/>
                <a:gd name="f30" fmla="val 24"/>
                <a:gd name="f31" fmla="val 1726"/>
                <a:gd name="f32" fmla="val 40"/>
                <a:gd name="f33" fmla="val 1920"/>
                <a:gd name="f34" fmla="val 58"/>
                <a:gd name="f35" fmla="val 2126"/>
                <a:gd name="f36" fmla="val 80"/>
                <a:gd name="f37" fmla="val 2342"/>
                <a:gd name="f38" fmla="val 106"/>
                <a:gd name="f39" fmla="val 2570"/>
                <a:gd name="f40" fmla="val 138"/>
                <a:gd name="f41" fmla="val 2808"/>
                <a:gd name="f42" fmla="val 174"/>
                <a:gd name="f43" fmla="val 3058"/>
                <a:gd name="f44" fmla="val 216"/>
                <a:gd name="f45" fmla="val 3320"/>
                <a:gd name="f46" fmla="val 266"/>
                <a:gd name="f47" fmla="val 3594"/>
                <a:gd name="f48" fmla="val 320"/>
                <a:gd name="f49" fmla="val 3880"/>
                <a:gd name="f50" fmla="val 380"/>
                <a:gd name="f51" fmla="val 4178"/>
                <a:gd name="f52" fmla="val 448"/>
                <a:gd name="f53" fmla="val 4488"/>
                <a:gd name="f54" fmla="val 522"/>
                <a:gd name="f55" fmla="val 4810"/>
                <a:gd name="f56" fmla="val 60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5144" h="694">
                  <a:moveTo>
                    <a:pt x="f0" y="f3"/>
                  </a:moveTo>
                  <a:lnTo>
                    <a:pt x="f0" y="f3"/>
                  </a:lnTo>
                  <a:lnTo>
                    <a:pt x="f4" y="f5"/>
                  </a:lnTo>
                  <a:lnTo>
                    <a:pt x="f6" y="f7"/>
                  </a:lnTo>
                  <a:lnTo>
                    <a:pt x="f8" y="f9"/>
                  </a:lnTo>
                  <a:lnTo>
                    <a:pt x="f10" y="f11"/>
                  </a:lnTo>
                  <a:lnTo>
                    <a:pt x="f12" y="f13"/>
                  </a:lnTo>
                  <a:lnTo>
                    <a:pt x="f14" y="f15"/>
                  </a:lnTo>
                  <a:lnTo>
                    <a:pt x="f16" y="f17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0"/>
                  </a:lnTo>
                  <a:lnTo>
                    <a:pt x="f25" y="f23"/>
                  </a:lnTo>
                  <a:lnTo>
                    <a:pt x="f26" y="f27"/>
                  </a:lnTo>
                  <a:lnTo>
                    <a:pt x="f28" y="f17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4"/>
                  </a:lnTo>
                  <a:lnTo>
                    <a:pt x="f35" y="f36"/>
                  </a:lnTo>
                  <a:lnTo>
                    <a:pt x="f37" y="f38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44"/>
                  </a:lnTo>
                  <a:lnTo>
                    <a:pt x="f45" y="f46"/>
                  </a:lnTo>
                  <a:lnTo>
                    <a:pt x="f47" y="f48"/>
                  </a:lnTo>
                  <a:lnTo>
                    <a:pt x="f49" y="f50"/>
                  </a:lnTo>
                  <a:lnTo>
                    <a:pt x="f51" y="f52"/>
                  </a:lnTo>
                  <a:lnTo>
                    <a:pt x="f53" y="f54"/>
                  </a:lnTo>
                  <a:lnTo>
                    <a:pt x="f55" y="f56"/>
                  </a:lnTo>
                  <a:lnTo>
                    <a:pt x="f1" y="f2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7" name="Freeform 26"/>
            <p:cNvSpPr/>
            <p:nvPr/>
          </p:nvSpPr>
          <p:spPr>
            <a:xfrm>
              <a:off x="7479360" y="1694880"/>
              <a:ext cx="4410360" cy="651240"/>
            </a:xfrm>
            <a:custGeom>
              <a:avLst/>
              <a:gdLst>
                <a:gd name="f0" fmla="val 360"/>
                <a:gd name="f1" fmla="val 0"/>
                <a:gd name="f2" fmla="val 3112"/>
                <a:gd name="f3" fmla="val 584"/>
                <a:gd name="f4" fmla="val 90"/>
                <a:gd name="f5" fmla="val 560"/>
                <a:gd name="f6" fmla="val 336"/>
                <a:gd name="f7" fmla="val 498"/>
                <a:gd name="f8" fmla="val 506"/>
                <a:gd name="f9" fmla="val 456"/>
                <a:gd name="f10" fmla="val 702"/>
                <a:gd name="f11" fmla="val 410"/>
                <a:gd name="f12" fmla="val 920"/>
                <a:gd name="f13" fmla="val 1154"/>
                <a:gd name="f14" fmla="val 306"/>
                <a:gd name="f15" fmla="val 1402"/>
                <a:gd name="f16" fmla="val 254"/>
                <a:gd name="f17" fmla="val 1656"/>
                <a:gd name="f18" fmla="val 202"/>
                <a:gd name="f19" fmla="val 1916"/>
                <a:gd name="f20" fmla="val 154"/>
                <a:gd name="f21" fmla="val 2174"/>
                <a:gd name="f22" fmla="val 108"/>
                <a:gd name="f23" fmla="val 2302"/>
                <a:gd name="f24" fmla="val 88"/>
                <a:gd name="f25" fmla="val 2426"/>
                <a:gd name="f26" fmla="val 68"/>
                <a:gd name="f27" fmla="val 2550"/>
                <a:gd name="f28" fmla="val 52"/>
                <a:gd name="f29" fmla="val 2670"/>
                <a:gd name="f30" fmla="val 36"/>
                <a:gd name="f31" fmla="val 2788"/>
                <a:gd name="f32" fmla="val 24"/>
                <a:gd name="f33" fmla="val 2900"/>
                <a:gd name="f34" fmla="val 14"/>
                <a:gd name="f35" fmla="val 3008"/>
                <a:gd name="f36" fmla="val 6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3112" h="584">
                  <a:moveTo>
                    <a:pt x="f1" y="f3"/>
                  </a:moveTo>
                  <a:lnTo>
                    <a:pt x="f1" y="f3"/>
                  </a:lnTo>
                  <a:lnTo>
                    <a:pt x="f4" y="f5"/>
                  </a:lnTo>
                  <a:lnTo>
                    <a:pt x="f6" y="f7"/>
                  </a:lnTo>
                  <a:lnTo>
                    <a:pt x="f8" y="f9"/>
                  </a:lnTo>
                  <a:lnTo>
                    <a:pt x="f10" y="f11"/>
                  </a:lnTo>
                  <a:lnTo>
                    <a:pt x="f12" y="f0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4"/>
                  </a:lnTo>
                  <a:lnTo>
                    <a:pt x="f35" y="f36"/>
                  </a:lnTo>
                  <a:lnTo>
                    <a:pt x="f2" y="f1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8" name="Freeform 10"/>
            <p:cNvSpPr/>
            <p:nvPr/>
          </p:nvSpPr>
          <p:spPr>
            <a:xfrm>
              <a:off x="282240" y="1679399"/>
              <a:ext cx="11630880" cy="1329480"/>
            </a:xfrm>
            <a:custGeom>
              <a:avLst/>
              <a:gdLst>
                <a:gd name="f0" fmla="val 0"/>
                <a:gd name="f1" fmla="val 8196"/>
                <a:gd name="f2" fmla="val 1192"/>
                <a:gd name="f3" fmla="val 8192"/>
                <a:gd name="f4" fmla="val 512"/>
                <a:gd name="f5" fmla="val 8116"/>
                <a:gd name="f6" fmla="val 542"/>
                <a:gd name="f7" fmla="val 8040"/>
                <a:gd name="f8" fmla="val 570"/>
                <a:gd name="f9" fmla="val 7960"/>
                <a:gd name="f10" fmla="val 596"/>
                <a:gd name="f11" fmla="val 7878"/>
                <a:gd name="f12" fmla="val 620"/>
                <a:gd name="f13" fmla="val 7794"/>
                <a:gd name="f14" fmla="val 644"/>
                <a:gd name="f15" fmla="val 7706"/>
                <a:gd name="f16" fmla="val 666"/>
                <a:gd name="f17" fmla="val 7616"/>
                <a:gd name="f18" fmla="val 684"/>
                <a:gd name="f19" fmla="val 7522"/>
                <a:gd name="f20" fmla="val 702"/>
                <a:gd name="f21" fmla="val 7424"/>
                <a:gd name="f22" fmla="val 718"/>
                <a:gd name="f23" fmla="val 7322"/>
                <a:gd name="f24" fmla="val 730"/>
                <a:gd name="f25" fmla="val 7216"/>
                <a:gd name="f26" fmla="val 742"/>
                <a:gd name="f27" fmla="val 7106"/>
                <a:gd name="f28" fmla="val 750"/>
                <a:gd name="f29" fmla="val 6992"/>
                <a:gd name="f30" fmla="val 758"/>
                <a:gd name="f31" fmla="val 6872"/>
                <a:gd name="f32" fmla="val 762"/>
                <a:gd name="f33" fmla="val 6748"/>
                <a:gd name="f34" fmla="val 6618"/>
                <a:gd name="f35" fmla="val 760"/>
                <a:gd name="f36" fmla="val 6482"/>
                <a:gd name="f37" fmla="val 756"/>
                <a:gd name="f38" fmla="val 6342"/>
                <a:gd name="f39" fmla="val 6196"/>
                <a:gd name="f40" fmla="val 740"/>
                <a:gd name="f41" fmla="val 6042"/>
                <a:gd name="f42" fmla="val 726"/>
                <a:gd name="f43" fmla="val 5882"/>
                <a:gd name="f44" fmla="val 710"/>
                <a:gd name="f45" fmla="val 5716"/>
                <a:gd name="f46" fmla="val 690"/>
                <a:gd name="f47" fmla="val 5544"/>
                <a:gd name="f48" fmla="val 668"/>
                <a:gd name="f49" fmla="val 5364"/>
                <a:gd name="f50" fmla="val 642"/>
                <a:gd name="f51" fmla="val 5176"/>
                <a:gd name="f52" fmla="val 612"/>
                <a:gd name="f53" fmla="val 4982"/>
                <a:gd name="f54" fmla="val 578"/>
                <a:gd name="f55" fmla="val 4778"/>
                <a:gd name="f56" fmla="val 540"/>
                <a:gd name="f57" fmla="val 4568"/>
                <a:gd name="f58" fmla="val 500"/>
                <a:gd name="f59" fmla="val 4348"/>
                <a:gd name="f60" fmla="val 454"/>
                <a:gd name="f61" fmla="val 4122"/>
                <a:gd name="f62" fmla="val 406"/>
                <a:gd name="f63" fmla="val 3886"/>
                <a:gd name="f64" fmla="val 354"/>
                <a:gd name="f65" fmla="val 3640"/>
                <a:gd name="f66" fmla="val 296"/>
                <a:gd name="f67" fmla="val 3396"/>
                <a:gd name="f68" fmla="val 240"/>
                <a:gd name="f69" fmla="val 3160"/>
                <a:gd name="f70" fmla="val 192"/>
                <a:gd name="f71" fmla="val 2934"/>
                <a:gd name="f72" fmla="val 148"/>
                <a:gd name="f73" fmla="val 2718"/>
                <a:gd name="f74" fmla="val 112"/>
                <a:gd name="f75" fmla="val 2512"/>
                <a:gd name="f76" fmla="val 82"/>
                <a:gd name="f77" fmla="val 2314"/>
                <a:gd name="f78" fmla="val 56"/>
                <a:gd name="f79" fmla="val 2126"/>
                <a:gd name="f80" fmla="val 36"/>
                <a:gd name="f81" fmla="val 1948"/>
                <a:gd name="f82" fmla="val 20"/>
                <a:gd name="f83" fmla="val 1776"/>
                <a:gd name="f84" fmla="val 10"/>
                <a:gd name="f85" fmla="val 1616"/>
                <a:gd name="f86" fmla="val 2"/>
                <a:gd name="f87" fmla="val 1462"/>
                <a:gd name="f88" fmla="val 1318"/>
                <a:gd name="f89" fmla="val 1182"/>
                <a:gd name="f90" fmla="val 4"/>
                <a:gd name="f91" fmla="val 1054"/>
                <a:gd name="f92" fmla="val 934"/>
                <a:gd name="f93" fmla="val 822"/>
                <a:gd name="f94" fmla="val 30"/>
                <a:gd name="f95" fmla="val 716"/>
                <a:gd name="f96" fmla="val 44"/>
                <a:gd name="f97" fmla="val 58"/>
                <a:gd name="f98" fmla="val 530"/>
                <a:gd name="f99" fmla="val 74"/>
                <a:gd name="f100" fmla="val 450"/>
                <a:gd name="f101" fmla="val 92"/>
                <a:gd name="f102" fmla="val 374"/>
                <a:gd name="f103" fmla="val 108"/>
                <a:gd name="f104" fmla="val 308"/>
                <a:gd name="f105" fmla="val 126"/>
                <a:gd name="f106" fmla="val 248"/>
                <a:gd name="f107" fmla="val 144"/>
                <a:gd name="f108" fmla="val 194"/>
                <a:gd name="f109" fmla="val 160"/>
                <a:gd name="f110" fmla="val 176"/>
                <a:gd name="f111" fmla="val 48"/>
                <a:gd name="f112" fmla="val 216"/>
                <a:gd name="f113" fmla="val 12"/>
                <a:gd name="f114" fmla="val 234"/>
                <a:gd name="f115" fmla="val 1186"/>
                <a:gd name="f116" fmla="val 51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8196" h="1192">
                  <a:moveTo>
                    <a:pt x="f3" y="f4"/>
                  </a:moveTo>
                  <a:lnTo>
                    <a:pt x="f3" y="f4"/>
                  </a:lnTo>
                  <a:lnTo>
                    <a:pt x="f5" y="f6"/>
                  </a:lnTo>
                  <a:lnTo>
                    <a:pt x="f7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2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28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44"/>
                  </a:lnTo>
                  <a:lnTo>
                    <a:pt x="f45" y="f46"/>
                  </a:lnTo>
                  <a:lnTo>
                    <a:pt x="f47" y="f48"/>
                  </a:lnTo>
                  <a:lnTo>
                    <a:pt x="f49" y="f50"/>
                  </a:lnTo>
                  <a:lnTo>
                    <a:pt x="f51" y="f52"/>
                  </a:lnTo>
                  <a:lnTo>
                    <a:pt x="f53" y="f54"/>
                  </a:lnTo>
                  <a:lnTo>
                    <a:pt x="f55" y="f56"/>
                  </a:lnTo>
                  <a:lnTo>
                    <a:pt x="f57" y="f58"/>
                  </a:lnTo>
                  <a:lnTo>
                    <a:pt x="f59" y="f60"/>
                  </a:lnTo>
                  <a:lnTo>
                    <a:pt x="f61" y="f62"/>
                  </a:lnTo>
                  <a:lnTo>
                    <a:pt x="f63" y="f64"/>
                  </a:lnTo>
                  <a:lnTo>
                    <a:pt x="f65" y="f66"/>
                  </a:lnTo>
                  <a:lnTo>
                    <a:pt x="f65" y="f66"/>
                  </a:lnTo>
                  <a:lnTo>
                    <a:pt x="f67" y="f68"/>
                  </a:lnTo>
                  <a:lnTo>
                    <a:pt x="f69" y="f70"/>
                  </a:lnTo>
                  <a:lnTo>
                    <a:pt x="f71" y="f72"/>
                  </a:lnTo>
                  <a:lnTo>
                    <a:pt x="f73" y="f74"/>
                  </a:lnTo>
                  <a:lnTo>
                    <a:pt x="f75" y="f76"/>
                  </a:lnTo>
                  <a:lnTo>
                    <a:pt x="f77" y="f78"/>
                  </a:lnTo>
                  <a:lnTo>
                    <a:pt x="f79" y="f80"/>
                  </a:lnTo>
                  <a:lnTo>
                    <a:pt x="f81" y="f82"/>
                  </a:lnTo>
                  <a:lnTo>
                    <a:pt x="f83" y="f84"/>
                  </a:lnTo>
                  <a:lnTo>
                    <a:pt x="f85" y="f86"/>
                  </a:lnTo>
                  <a:lnTo>
                    <a:pt x="f87" y="f0"/>
                  </a:lnTo>
                  <a:lnTo>
                    <a:pt x="f88" y="f0"/>
                  </a:lnTo>
                  <a:lnTo>
                    <a:pt x="f89" y="f90"/>
                  </a:lnTo>
                  <a:lnTo>
                    <a:pt x="f91" y="f84"/>
                  </a:lnTo>
                  <a:lnTo>
                    <a:pt x="f92" y="f82"/>
                  </a:lnTo>
                  <a:lnTo>
                    <a:pt x="f93" y="f94"/>
                  </a:lnTo>
                  <a:lnTo>
                    <a:pt x="f95" y="f96"/>
                  </a:lnTo>
                  <a:lnTo>
                    <a:pt x="f12" y="f97"/>
                  </a:lnTo>
                  <a:lnTo>
                    <a:pt x="f98" y="f99"/>
                  </a:lnTo>
                  <a:lnTo>
                    <a:pt x="f100" y="f101"/>
                  </a:lnTo>
                  <a:lnTo>
                    <a:pt x="f102" y="f103"/>
                  </a:lnTo>
                  <a:lnTo>
                    <a:pt x="f104" y="f105"/>
                  </a:lnTo>
                  <a:lnTo>
                    <a:pt x="f106" y="f107"/>
                  </a:lnTo>
                  <a:lnTo>
                    <a:pt x="f108" y="f109"/>
                  </a:lnTo>
                  <a:lnTo>
                    <a:pt x="f72" y="f110"/>
                  </a:lnTo>
                  <a:lnTo>
                    <a:pt x="f103" y="f70"/>
                  </a:lnTo>
                  <a:lnTo>
                    <a:pt x="f111" y="f112"/>
                  </a:lnTo>
                  <a:lnTo>
                    <a:pt x="f113" y="f114"/>
                  </a:lnTo>
                  <a:lnTo>
                    <a:pt x="f0" y="f68"/>
                  </a:lnTo>
                  <a:lnTo>
                    <a:pt x="f0" y="f2"/>
                  </a:lnTo>
                  <a:lnTo>
                    <a:pt x="f3" y="f2"/>
                  </a:lnTo>
                  <a:lnTo>
                    <a:pt x="f3" y="f2"/>
                  </a:lnTo>
                  <a:lnTo>
                    <a:pt x="f1" y="f115"/>
                  </a:lnTo>
                  <a:lnTo>
                    <a:pt x="f1" y="f115"/>
                  </a:lnTo>
                  <a:lnTo>
                    <a:pt x="f1" y="f116"/>
                  </a:lnTo>
                  <a:lnTo>
                    <a:pt x="f1" y="f116"/>
                  </a:lnTo>
                  <a:lnTo>
                    <a:pt x="f3" y="f4"/>
                  </a:lnTo>
                  <a:lnTo>
                    <a:pt x="f3" y="f4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</p:grpSp>
      <p:sp>
        <p:nvSpPr>
          <p:cNvPr id="9" name="Rounded Rectangle 15"/>
          <p:cNvSpPr/>
          <p:nvPr/>
        </p:nvSpPr>
        <p:spPr>
          <a:xfrm>
            <a:off x="304920" y="228600"/>
            <a:ext cx="11594160" cy="6034679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 gdRefY="" minY="0" maxY="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gradFill>
            <a:gsLst>
              <a:gs pos="0">
                <a:srgbClr val="0293E0"/>
              </a:gs>
              <a:gs pos="100000">
                <a:srgbClr val="83D3FE"/>
              </a:gs>
            </a:gsLst>
            <a:lin ang="5400000"/>
          </a:gradFill>
          <a:ln>
            <a:noFill/>
            <a:prstDash val="solid"/>
          </a:ln>
        </p:spPr>
        <p:txBody>
          <a:bodyPr vert="horz" wrap="squar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82240" y="5353920"/>
            <a:ext cx="11630880" cy="1331280"/>
            <a:chOff x="282240" y="5353920"/>
            <a:chExt cx="11630880" cy="1331280"/>
          </a:xfrm>
        </p:grpSpPr>
        <p:sp>
          <p:nvSpPr>
            <p:cNvPr id="11" name="Freeform 14"/>
            <p:cNvSpPr/>
            <p:nvPr/>
          </p:nvSpPr>
          <p:spPr>
            <a:xfrm>
              <a:off x="8073359" y="5499360"/>
              <a:ext cx="3839760" cy="714600"/>
            </a:xfrm>
            <a:custGeom>
              <a:avLst/>
              <a:gdLst>
                <a:gd name="f0" fmla="val 0"/>
                <a:gd name="f1" fmla="val 2706"/>
                <a:gd name="f2" fmla="val 640"/>
                <a:gd name="f3" fmla="val 2700"/>
                <a:gd name="f4" fmla="val 2586"/>
                <a:gd name="f5" fmla="val 18"/>
                <a:gd name="f6" fmla="val 2470"/>
                <a:gd name="f7" fmla="val 38"/>
                <a:gd name="f8" fmla="val 2352"/>
                <a:gd name="f9" fmla="val 60"/>
                <a:gd name="f10" fmla="val 2230"/>
                <a:gd name="f11" fmla="val 82"/>
                <a:gd name="f12" fmla="val 2106"/>
                <a:gd name="f13" fmla="val 108"/>
                <a:gd name="f14" fmla="val 1978"/>
                <a:gd name="f15" fmla="val 134"/>
                <a:gd name="f16" fmla="val 1848"/>
                <a:gd name="f17" fmla="val 164"/>
                <a:gd name="f18" fmla="val 1714"/>
                <a:gd name="f19" fmla="val 194"/>
                <a:gd name="f20" fmla="val 1472"/>
                <a:gd name="f21" fmla="val 252"/>
                <a:gd name="f22" fmla="val 1236"/>
                <a:gd name="f23" fmla="val 304"/>
                <a:gd name="f24" fmla="val 1010"/>
                <a:gd name="f25" fmla="val 352"/>
                <a:gd name="f26" fmla="val 792"/>
                <a:gd name="f27" fmla="val 398"/>
                <a:gd name="f28" fmla="val 584"/>
                <a:gd name="f29" fmla="val 438"/>
                <a:gd name="f30" fmla="val 382"/>
                <a:gd name="f31" fmla="val 474"/>
                <a:gd name="f32" fmla="val 188"/>
                <a:gd name="f33" fmla="val 508"/>
                <a:gd name="f34" fmla="val 538"/>
                <a:gd name="f35" fmla="val 130"/>
                <a:gd name="f36" fmla="val 556"/>
                <a:gd name="f37" fmla="val 254"/>
                <a:gd name="f38" fmla="val 572"/>
                <a:gd name="f39" fmla="val 374"/>
                <a:gd name="f40" fmla="val 586"/>
                <a:gd name="f41" fmla="val 492"/>
                <a:gd name="f42" fmla="val 598"/>
                <a:gd name="f43" fmla="val 606"/>
                <a:gd name="f44" fmla="val 610"/>
                <a:gd name="f45" fmla="val 716"/>
                <a:gd name="f46" fmla="val 618"/>
                <a:gd name="f47" fmla="val 822"/>
                <a:gd name="f48" fmla="val 626"/>
                <a:gd name="f49" fmla="val 926"/>
                <a:gd name="f50" fmla="val 632"/>
                <a:gd name="f51" fmla="val 1028"/>
                <a:gd name="f52" fmla="val 636"/>
                <a:gd name="f53" fmla="val 1126"/>
                <a:gd name="f54" fmla="val 638"/>
                <a:gd name="f55" fmla="val 1220"/>
                <a:gd name="f56" fmla="val 1312"/>
                <a:gd name="f57" fmla="val 1402"/>
                <a:gd name="f58" fmla="val 1490"/>
                <a:gd name="f59" fmla="val 1574"/>
                <a:gd name="f60" fmla="val 1656"/>
                <a:gd name="f61" fmla="val 1734"/>
                <a:gd name="f62" fmla="val 620"/>
                <a:gd name="f63" fmla="val 1812"/>
                <a:gd name="f64" fmla="val 612"/>
                <a:gd name="f65" fmla="val 1886"/>
                <a:gd name="f66" fmla="val 602"/>
                <a:gd name="f67" fmla="val 1960"/>
                <a:gd name="f68" fmla="val 592"/>
                <a:gd name="f69" fmla="val 2030"/>
                <a:gd name="f70" fmla="val 580"/>
                <a:gd name="f71" fmla="val 2100"/>
                <a:gd name="f72" fmla="val 568"/>
                <a:gd name="f73" fmla="val 2166"/>
                <a:gd name="f74" fmla="val 554"/>
                <a:gd name="f75" fmla="val 2232"/>
                <a:gd name="f76" fmla="val 540"/>
                <a:gd name="f77" fmla="val 2296"/>
                <a:gd name="f78" fmla="val 524"/>
                <a:gd name="f79" fmla="val 2358"/>
                <a:gd name="f80" fmla="val 2418"/>
                <a:gd name="f81" fmla="val 490"/>
                <a:gd name="f82" fmla="val 2478"/>
                <a:gd name="f83" fmla="val 472"/>
                <a:gd name="f84" fmla="val 2592"/>
                <a:gd name="f85" fmla="val 432"/>
                <a:gd name="f86" fmla="val 2702"/>
                <a:gd name="f87" fmla="val 390"/>
                <a:gd name="f88" fmla="val 38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706" h="640">
                  <a:moveTo>
                    <a:pt x="f3" y="f0"/>
                  </a:moveTo>
                  <a:lnTo>
                    <a:pt x="f3" y="f0"/>
                  </a:lnTo>
                  <a:lnTo>
                    <a:pt x="f4" y="f5"/>
                  </a:lnTo>
                  <a:lnTo>
                    <a:pt x="f6" y="f7"/>
                  </a:lnTo>
                  <a:lnTo>
                    <a:pt x="f8" y="f9"/>
                  </a:lnTo>
                  <a:lnTo>
                    <a:pt x="f10" y="f11"/>
                  </a:lnTo>
                  <a:lnTo>
                    <a:pt x="f12" y="f13"/>
                  </a:lnTo>
                  <a:lnTo>
                    <a:pt x="f14" y="f15"/>
                  </a:lnTo>
                  <a:lnTo>
                    <a:pt x="f16" y="f17"/>
                  </a:lnTo>
                  <a:lnTo>
                    <a:pt x="f18" y="f19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8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0" y="f34"/>
                  </a:lnTo>
                  <a:lnTo>
                    <a:pt x="f0" y="f34"/>
                  </a:lnTo>
                  <a:lnTo>
                    <a:pt x="f35" y="f36"/>
                  </a:lnTo>
                  <a:lnTo>
                    <a:pt x="f37" y="f38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44"/>
                  </a:lnTo>
                  <a:lnTo>
                    <a:pt x="f45" y="f46"/>
                  </a:lnTo>
                  <a:lnTo>
                    <a:pt x="f47" y="f48"/>
                  </a:lnTo>
                  <a:lnTo>
                    <a:pt x="f49" y="f50"/>
                  </a:lnTo>
                  <a:lnTo>
                    <a:pt x="f51" y="f52"/>
                  </a:lnTo>
                  <a:lnTo>
                    <a:pt x="f53" y="f54"/>
                  </a:lnTo>
                  <a:lnTo>
                    <a:pt x="f55" y="f2"/>
                  </a:lnTo>
                  <a:lnTo>
                    <a:pt x="f56" y="f2"/>
                  </a:lnTo>
                  <a:lnTo>
                    <a:pt x="f57" y="f54"/>
                  </a:lnTo>
                  <a:lnTo>
                    <a:pt x="f58" y="f52"/>
                  </a:lnTo>
                  <a:lnTo>
                    <a:pt x="f59" y="f50"/>
                  </a:lnTo>
                  <a:lnTo>
                    <a:pt x="f60" y="f48"/>
                  </a:lnTo>
                  <a:lnTo>
                    <a:pt x="f61" y="f62"/>
                  </a:lnTo>
                  <a:lnTo>
                    <a:pt x="f63" y="f64"/>
                  </a:lnTo>
                  <a:lnTo>
                    <a:pt x="f65" y="f66"/>
                  </a:lnTo>
                  <a:lnTo>
                    <a:pt x="f67" y="f68"/>
                  </a:lnTo>
                  <a:lnTo>
                    <a:pt x="f69" y="f70"/>
                  </a:lnTo>
                  <a:lnTo>
                    <a:pt x="f71" y="f72"/>
                  </a:lnTo>
                  <a:lnTo>
                    <a:pt x="f73" y="f74"/>
                  </a:lnTo>
                  <a:lnTo>
                    <a:pt x="f75" y="f76"/>
                  </a:lnTo>
                  <a:lnTo>
                    <a:pt x="f77" y="f78"/>
                  </a:lnTo>
                  <a:lnTo>
                    <a:pt x="f79" y="f33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85"/>
                  </a:lnTo>
                  <a:lnTo>
                    <a:pt x="f86" y="f87"/>
                  </a:lnTo>
                  <a:lnTo>
                    <a:pt x="f86" y="f87"/>
                  </a:lnTo>
                  <a:lnTo>
                    <a:pt x="f1" y="f88"/>
                  </a:lnTo>
                  <a:lnTo>
                    <a:pt x="f1" y="f88"/>
                  </a:lnTo>
                  <a:lnTo>
                    <a:pt x="f1" y="f0"/>
                  </a:lnTo>
                  <a:lnTo>
                    <a:pt x="f1" y="f0"/>
                  </a:lnTo>
                  <a:lnTo>
                    <a:pt x="f3" y="f0"/>
                  </a:lnTo>
                  <a:lnTo>
                    <a:pt x="f3" y="f0"/>
                  </a:lnTo>
                  <a:close/>
                </a:path>
              </a:pathLst>
            </a:custGeom>
            <a:solidFill>
              <a:srgbClr val="C6E7FC">
                <a:alpha val="29000"/>
              </a:srgbClr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12" name="Freeform 18"/>
            <p:cNvSpPr/>
            <p:nvPr/>
          </p:nvSpPr>
          <p:spPr>
            <a:xfrm>
              <a:off x="3496679" y="5370840"/>
              <a:ext cx="7401960" cy="851040"/>
            </a:xfrm>
            <a:custGeom>
              <a:avLst/>
              <a:gdLst>
                <a:gd name="f0" fmla="val 0"/>
                <a:gd name="f1" fmla="val 5216"/>
                <a:gd name="f2" fmla="val 762"/>
                <a:gd name="f3" fmla="val 714"/>
                <a:gd name="f4" fmla="val 5102"/>
                <a:gd name="f5" fmla="val 700"/>
                <a:gd name="f6" fmla="val 4984"/>
                <a:gd name="f7" fmla="val 686"/>
                <a:gd name="f8" fmla="val 4738"/>
                <a:gd name="f9" fmla="val 652"/>
                <a:gd name="f10" fmla="val 4478"/>
                <a:gd name="f11" fmla="val 610"/>
                <a:gd name="f12" fmla="val 4204"/>
                <a:gd name="f13" fmla="val 564"/>
                <a:gd name="f14" fmla="val 3914"/>
                <a:gd name="f15" fmla="val 508"/>
                <a:gd name="f16" fmla="val 3608"/>
                <a:gd name="f17" fmla="val 446"/>
                <a:gd name="f18" fmla="val 3286"/>
                <a:gd name="f19" fmla="val 374"/>
                <a:gd name="f20" fmla="val 2946"/>
                <a:gd name="f21" fmla="val 296"/>
                <a:gd name="f22" fmla="val 2812"/>
                <a:gd name="f23" fmla="val 266"/>
                <a:gd name="f24" fmla="val 2682"/>
                <a:gd name="f25" fmla="val 236"/>
                <a:gd name="f26" fmla="val 2556"/>
                <a:gd name="f27" fmla="val 210"/>
                <a:gd name="f28" fmla="val 2430"/>
                <a:gd name="f29" fmla="val 184"/>
                <a:gd name="f30" fmla="val 2308"/>
                <a:gd name="f31" fmla="val 162"/>
                <a:gd name="f32" fmla="val 2190"/>
                <a:gd name="f33" fmla="val 140"/>
                <a:gd name="f34" fmla="val 2074"/>
                <a:gd name="f35" fmla="val 120"/>
                <a:gd name="f36" fmla="val 1960"/>
                <a:gd name="f37" fmla="val 102"/>
                <a:gd name="f38" fmla="val 1850"/>
                <a:gd name="f39" fmla="val 86"/>
                <a:gd name="f40" fmla="val 1740"/>
                <a:gd name="f41" fmla="val 72"/>
                <a:gd name="f42" fmla="val 1532"/>
                <a:gd name="f43" fmla="val 46"/>
                <a:gd name="f44" fmla="val 1334"/>
                <a:gd name="f45" fmla="val 28"/>
                <a:gd name="f46" fmla="val 1148"/>
                <a:gd name="f47" fmla="val 14"/>
                <a:gd name="f48" fmla="val 970"/>
                <a:gd name="f49" fmla="val 4"/>
                <a:gd name="f50" fmla="val 802"/>
                <a:gd name="f51" fmla="val 644"/>
                <a:gd name="f52" fmla="val 496"/>
                <a:gd name="f53" fmla="val 358"/>
                <a:gd name="f54" fmla="val 10"/>
                <a:gd name="f55" fmla="val 230"/>
                <a:gd name="f56" fmla="val 20"/>
                <a:gd name="f57" fmla="val 110"/>
                <a:gd name="f58" fmla="val 32"/>
                <a:gd name="f59" fmla="val 48"/>
                <a:gd name="f60" fmla="val 154"/>
                <a:gd name="f61" fmla="val 66"/>
                <a:gd name="f62" fmla="val 314"/>
                <a:gd name="f63" fmla="val 480"/>
                <a:gd name="f64" fmla="val 112"/>
                <a:gd name="f65" fmla="val 830"/>
                <a:gd name="f66" fmla="val 174"/>
                <a:gd name="f67" fmla="val 1014"/>
                <a:gd name="f68" fmla="val 1206"/>
                <a:gd name="f69" fmla="val 250"/>
                <a:gd name="f70" fmla="val 1402"/>
                <a:gd name="f71" fmla="val 1756"/>
                <a:gd name="f72" fmla="val 378"/>
                <a:gd name="f73" fmla="val 2092"/>
                <a:gd name="f74" fmla="val 450"/>
                <a:gd name="f75" fmla="val 2408"/>
                <a:gd name="f76" fmla="val 516"/>
                <a:gd name="f77" fmla="val 2562"/>
                <a:gd name="f78" fmla="val 544"/>
                <a:gd name="f79" fmla="val 2708"/>
                <a:gd name="f80" fmla="val 572"/>
                <a:gd name="f81" fmla="val 2852"/>
                <a:gd name="f82" fmla="val 598"/>
                <a:gd name="f83" fmla="val 2992"/>
                <a:gd name="f84" fmla="val 620"/>
                <a:gd name="f85" fmla="val 3128"/>
                <a:gd name="f86" fmla="val 642"/>
                <a:gd name="f87" fmla="val 3260"/>
                <a:gd name="f88" fmla="val 662"/>
                <a:gd name="f89" fmla="val 3388"/>
                <a:gd name="f90" fmla="val 678"/>
                <a:gd name="f91" fmla="val 3512"/>
                <a:gd name="f92" fmla="val 694"/>
                <a:gd name="f93" fmla="val 3632"/>
                <a:gd name="f94" fmla="val 708"/>
                <a:gd name="f95" fmla="val 3750"/>
                <a:gd name="f96" fmla="val 722"/>
                <a:gd name="f97" fmla="val 3864"/>
                <a:gd name="f98" fmla="val 732"/>
                <a:gd name="f99" fmla="val 3974"/>
                <a:gd name="f100" fmla="val 740"/>
                <a:gd name="f101" fmla="val 4080"/>
                <a:gd name="f102" fmla="val 748"/>
                <a:gd name="f103" fmla="val 4184"/>
                <a:gd name="f104" fmla="val 754"/>
                <a:gd name="f105" fmla="val 4286"/>
                <a:gd name="f106" fmla="val 758"/>
                <a:gd name="f107" fmla="val 4384"/>
                <a:gd name="f108" fmla="val 4570"/>
                <a:gd name="f109" fmla="val 4660"/>
                <a:gd name="f110" fmla="val 760"/>
                <a:gd name="f111" fmla="val 4746"/>
                <a:gd name="f112" fmla="val 4830"/>
                <a:gd name="f113" fmla="val 4912"/>
                <a:gd name="f114" fmla="val 4992"/>
                <a:gd name="f115" fmla="val 5068"/>
                <a:gd name="f116" fmla="val 5144"/>
                <a:gd name="f117" fmla="val 72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5216" h="762">
                  <a:moveTo>
                    <a:pt x="f1" y="f3"/>
                  </a:moveTo>
                  <a:lnTo>
                    <a:pt x="f1" y="f3"/>
                  </a:lnTo>
                  <a:lnTo>
                    <a:pt x="f4" y="f5"/>
                  </a:lnTo>
                  <a:lnTo>
                    <a:pt x="f6" y="f7"/>
                  </a:lnTo>
                  <a:lnTo>
                    <a:pt x="f8" y="f9"/>
                  </a:lnTo>
                  <a:lnTo>
                    <a:pt x="f10" y="f11"/>
                  </a:lnTo>
                  <a:lnTo>
                    <a:pt x="f12" y="f13"/>
                  </a:lnTo>
                  <a:lnTo>
                    <a:pt x="f14" y="f15"/>
                  </a:lnTo>
                  <a:lnTo>
                    <a:pt x="f16" y="f17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8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9"/>
                  </a:lnTo>
                  <a:lnTo>
                    <a:pt x="f40" y="f41"/>
                  </a:lnTo>
                  <a:lnTo>
                    <a:pt x="f42" y="f4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0"/>
                  </a:lnTo>
                  <a:lnTo>
                    <a:pt x="f51" y="f0"/>
                  </a:lnTo>
                  <a:lnTo>
                    <a:pt x="f52" y="f49"/>
                  </a:lnTo>
                  <a:lnTo>
                    <a:pt x="f53" y="f54"/>
                  </a:lnTo>
                  <a:lnTo>
                    <a:pt x="f55" y="f56"/>
                  </a:lnTo>
                  <a:lnTo>
                    <a:pt x="f57" y="f58"/>
                  </a:lnTo>
                  <a:lnTo>
                    <a:pt x="f0" y="f59"/>
                  </a:lnTo>
                  <a:lnTo>
                    <a:pt x="f0" y="f59"/>
                  </a:lnTo>
                  <a:lnTo>
                    <a:pt x="f60" y="f61"/>
                  </a:lnTo>
                  <a:lnTo>
                    <a:pt x="f62" y="f39"/>
                  </a:lnTo>
                  <a:lnTo>
                    <a:pt x="f63" y="f64"/>
                  </a:lnTo>
                  <a:lnTo>
                    <a:pt x="f9" y="f33"/>
                  </a:lnTo>
                  <a:lnTo>
                    <a:pt x="f65" y="f66"/>
                  </a:lnTo>
                  <a:lnTo>
                    <a:pt x="f67" y="f27"/>
                  </a:lnTo>
                  <a:lnTo>
                    <a:pt x="f68" y="f69"/>
                  </a:lnTo>
                  <a:lnTo>
                    <a:pt x="f70" y="f21"/>
                  </a:lnTo>
                  <a:lnTo>
                    <a:pt x="f70" y="f21"/>
                  </a:lnTo>
                  <a:lnTo>
                    <a:pt x="f71" y="f72"/>
                  </a:lnTo>
                  <a:lnTo>
                    <a:pt x="f73" y="f74"/>
                  </a:lnTo>
                  <a:lnTo>
                    <a:pt x="f75" y="f76"/>
                  </a:lnTo>
                  <a:lnTo>
                    <a:pt x="f77" y="f78"/>
                  </a:lnTo>
                  <a:lnTo>
                    <a:pt x="f79" y="f80"/>
                  </a:lnTo>
                  <a:lnTo>
                    <a:pt x="f81" y="f82"/>
                  </a:lnTo>
                  <a:lnTo>
                    <a:pt x="f83" y="f84"/>
                  </a:lnTo>
                  <a:lnTo>
                    <a:pt x="f85" y="f86"/>
                  </a:lnTo>
                  <a:lnTo>
                    <a:pt x="f87" y="f88"/>
                  </a:lnTo>
                  <a:lnTo>
                    <a:pt x="f89" y="f90"/>
                  </a:lnTo>
                  <a:lnTo>
                    <a:pt x="f91" y="f92"/>
                  </a:lnTo>
                  <a:lnTo>
                    <a:pt x="f93" y="f94"/>
                  </a:lnTo>
                  <a:lnTo>
                    <a:pt x="f95" y="f96"/>
                  </a:lnTo>
                  <a:lnTo>
                    <a:pt x="f97" y="f98"/>
                  </a:lnTo>
                  <a:lnTo>
                    <a:pt x="f99" y="f100"/>
                  </a:lnTo>
                  <a:lnTo>
                    <a:pt x="f101" y="f102"/>
                  </a:lnTo>
                  <a:lnTo>
                    <a:pt x="f103" y="f104"/>
                  </a:lnTo>
                  <a:lnTo>
                    <a:pt x="f105" y="f106"/>
                  </a:lnTo>
                  <a:lnTo>
                    <a:pt x="f107" y="f2"/>
                  </a:lnTo>
                  <a:lnTo>
                    <a:pt x="f10" y="f2"/>
                  </a:lnTo>
                  <a:lnTo>
                    <a:pt x="f108" y="f2"/>
                  </a:lnTo>
                  <a:lnTo>
                    <a:pt x="f109" y="f110"/>
                  </a:lnTo>
                  <a:lnTo>
                    <a:pt x="f111" y="f106"/>
                  </a:lnTo>
                  <a:lnTo>
                    <a:pt x="f112" y="f104"/>
                  </a:lnTo>
                  <a:lnTo>
                    <a:pt x="f113" y="f102"/>
                  </a:lnTo>
                  <a:lnTo>
                    <a:pt x="f114" y="f100"/>
                  </a:lnTo>
                  <a:lnTo>
                    <a:pt x="f115" y="f98"/>
                  </a:lnTo>
                  <a:lnTo>
                    <a:pt x="f116" y="f117"/>
                  </a:lnTo>
                  <a:lnTo>
                    <a:pt x="f1" y="f3"/>
                  </a:lnTo>
                  <a:lnTo>
                    <a:pt x="f1" y="f3"/>
                  </a:lnTo>
                  <a:close/>
                </a:path>
              </a:pathLst>
            </a:custGeom>
            <a:solidFill>
              <a:srgbClr val="C6E7FC">
                <a:alpha val="40000"/>
              </a:srgbClr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13" name="Freeform 22"/>
            <p:cNvSpPr/>
            <p:nvPr/>
          </p:nvSpPr>
          <p:spPr>
            <a:xfrm>
              <a:off x="3776040" y="5383080"/>
              <a:ext cx="7299720" cy="775080"/>
            </a:xfrm>
            <a:custGeom>
              <a:avLst/>
              <a:gdLst>
                <a:gd name="f0" fmla="val 0"/>
                <a:gd name="f1" fmla="val 5144"/>
                <a:gd name="f2" fmla="val 694"/>
                <a:gd name="f3" fmla="val 70"/>
                <a:gd name="f4" fmla="val 18"/>
                <a:gd name="f5" fmla="val 66"/>
                <a:gd name="f6" fmla="val 72"/>
                <a:gd name="f7" fmla="val 56"/>
                <a:gd name="f8" fmla="val 164"/>
                <a:gd name="f9" fmla="val 42"/>
                <a:gd name="f10" fmla="val 224"/>
                <a:gd name="f11" fmla="val 34"/>
                <a:gd name="f12" fmla="val 294"/>
                <a:gd name="f13" fmla="val 26"/>
                <a:gd name="f14" fmla="val 372"/>
                <a:gd name="f15" fmla="val 20"/>
                <a:gd name="f16" fmla="val 462"/>
                <a:gd name="f17" fmla="val 14"/>
                <a:gd name="f18" fmla="val 560"/>
                <a:gd name="f19" fmla="val 8"/>
                <a:gd name="f20" fmla="val 670"/>
                <a:gd name="f21" fmla="val 4"/>
                <a:gd name="f22" fmla="val 790"/>
                <a:gd name="f23" fmla="val 2"/>
                <a:gd name="f24" fmla="val 920"/>
                <a:gd name="f25" fmla="val 1060"/>
                <a:gd name="f26" fmla="val 1210"/>
                <a:gd name="f27" fmla="val 6"/>
                <a:gd name="f28" fmla="val 1372"/>
                <a:gd name="f29" fmla="val 1544"/>
                <a:gd name="f30" fmla="val 24"/>
                <a:gd name="f31" fmla="val 1726"/>
                <a:gd name="f32" fmla="val 40"/>
                <a:gd name="f33" fmla="val 1920"/>
                <a:gd name="f34" fmla="val 58"/>
                <a:gd name="f35" fmla="val 2126"/>
                <a:gd name="f36" fmla="val 80"/>
                <a:gd name="f37" fmla="val 2342"/>
                <a:gd name="f38" fmla="val 106"/>
                <a:gd name="f39" fmla="val 2570"/>
                <a:gd name="f40" fmla="val 138"/>
                <a:gd name="f41" fmla="val 2808"/>
                <a:gd name="f42" fmla="val 174"/>
                <a:gd name="f43" fmla="val 3058"/>
                <a:gd name="f44" fmla="val 216"/>
                <a:gd name="f45" fmla="val 3320"/>
                <a:gd name="f46" fmla="val 266"/>
                <a:gd name="f47" fmla="val 3594"/>
                <a:gd name="f48" fmla="val 320"/>
                <a:gd name="f49" fmla="val 3880"/>
                <a:gd name="f50" fmla="val 380"/>
                <a:gd name="f51" fmla="val 4178"/>
                <a:gd name="f52" fmla="val 448"/>
                <a:gd name="f53" fmla="val 4488"/>
                <a:gd name="f54" fmla="val 522"/>
                <a:gd name="f55" fmla="val 4810"/>
                <a:gd name="f56" fmla="val 60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5144" h="694">
                  <a:moveTo>
                    <a:pt x="f0" y="f3"/>
                  </a:moveTo>
                  <a:lnTo>
                    <a:pt x="f0" y="f3"/>
                  </a:lnTo>
                  <a:lnTo>
                    <a:pt x="f4" y="f5"/>
                  </a:lnTo>
                  <a:lnTo>
                    <a:pt x="f6" y="f7"/>
                  </a:lnTo>
                  <a:lnTo>
                    <a:pt x="f8" y="f9"/>
                  </a:lnTo>
                  <a:lnTo>
                    <a:pt x="f10" y="f11"/>
                  </a:lnTo>
                  <a:lnTo>
                    <a:pt x="f12" y="f13"/>
                  </a:lnTo>
                  <a:lnTo>
                    <a:pt x="f14" y="f15"/>
                  </a:lnTo>
                  <a:lnTo>
                    <a:pt x="f16" y="f17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0"/>
                  </a:lnTo>
                  <a:lnTo>
                    <a:pt x="f25" y="f23"/>
                  </a:lnTo>
                  <a:lnTo>
                    <a:pt x="f26" y="f27"/>
                  </a:lnTo>
                  <a:lnTo>
                    <a:pt x="f28" y="f17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4"/>
                  </a:lnTo>
                  <a:lnTo>
                    <a:pt x="f35" y="f36"/>
                  </a:lnTo>
                  <a:lnTo>
                    <a:pt x="f37" y="f38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44"/>
                  </a:lnTo>
                  <a:lnTo>
                    <a:pt x="f45" y="f46"/>
                  </a:lnTo>
                  <a:lnTo>
                    <a:pt x="f47" y="f48"/>
                  </a:lnTo>
                  <a:lnTo>
                    <a:pt x="f49" y="f50"/>
                  </a:lnTo>
                  <a:lnTo>
                    <a:pt x="f51" y="f52"/>
                  </a:lnTo>
                  <a:lnTo>
                    <a:pt x="f53" y="f54"/>
                  </a:lnTo>
                  <a:lnTo>
                    <a:pt x="f55" y="f56"/>
                  </a:lnTo>
                  <a:lnTo>
                    <a:pt x="f1" y="f2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14" name="Freeform 26"/>
            <p:cNvSpPr/>
            <p:nvPr/>
          </p:nvSpPr>
          <p:spPr>
            <a:xfrm>
              <a:off x="7488720" y="5369760"/>
              <a:ext cx="4416120" cy="651960"/>
            </a:xfrm>
            <a:custGeom>
              <a:avLst/>
              <a:gdLst>
                <a:gd name="f0" fmla="val 360"/>
                <a:gd name="f1" fmla="val 0"/>
                <a:gd name="f2" fmla="val 3112"/>
                <a:gd name="f3" fmla="val 584"/>
                <a:gd name="f4" fmla="val 90"/>
                <a:gd name="f5" fmla="val 560"/>
                <a:gd name="f6" fmla="val 336"/>
                <a:gd name="f7" fmla="val 498"/>
                <a:gd name="f8" fmla="val 506"/>
                <a:gd name="f9" fmla="val 456"/>
                <a:gd name="f10" fmla="val 702"/>
                <a:gd name="f11" fmla="val 410"/>
                <a:gd name="f12" fmla="val 920"/>
                <a:gd name="f13" fmla="val 1154"/>
                <a:gd name="f14" fmla="val 306"/>
                <a:gd name="f15" fmla="val 1402"/>
                <a:gd name="f16" fmla="val 254"/>
                <a:gd name="f17" fmla="val 1656"/>
                <a:gd name="f18" fmla="val 202"/>
                <a:gd name="f19" fmla="val 1916"/>
                <a:gd name="f20" fmla="val 154"/>
                <a:gd name="f21" fmla="val 2174"/>
                <a:gd name="f22" fmla="val 108"/>
                <a:gd name="f23" fmla="val 2302"/>
                <a:gd name="f24" fmla="val 88"/>
                <a:gd name="f25" fmla="val 2426"/>
                <a:gd name="f26" fmla="val 68"/>
                <a:gd name="f27" fmla="val 2550"/>
                <a:gd name="f28" fmla="val 52"/>
                <a:gd name="f29" fmla="val 2670"/>
                <a:gd name="f30" fmla="val 36"/>
                <a:gd name="f31" fmla="val 2788"/>
                <a:gd name="f32" fmla="val 24"/>
                <a:gd name="f33" fmla="val 2900"/>
                <a:gd name="f34" fmla="val 14"/>
                <a:gd name="f35" fmla="val 3008"/>
                <a:gd name="f36" fmla="val 6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3112" h="584">
                  <a:moveTo>
                    <a:pt x="f1" y="f3"/>
                  </a:moveTo>
                  <a:lnTo>
                    <a:pt x="f1" y="f3"/>
                  </a:lnTo>
                  <a:lnTo>
                    <a:pt x="f4" y="f5"/>
                  </a:lnTo>
                  <a:lnTo>
                    <a:pt x="f6" y="f7"/>
                  </a:lnTo>
                  <a:lnTo>
                    <a:pt x="f8" y="f9"/>
                  </a:lnTo>
                  <a:lnTo>
                    <a:pt x="f10" y="f11"/>
                  </a:lnTo>
                  <a:lnTo>
                    <a:pt x="f12" y="f0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4"/>
                  </a:lnTo>
                  <a:lnTo>
                    <a:pt x="f35" y="f36"/>
                  </a:lnTo>
                  <a:lnTo>
                    <a:pt x="f2" y="f1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15" name="Freeform 10"/>
            <p:cNvSpPr/>
            <p:nvPr/>
          </p:nvSpPr>
          <p:spPr>
            <a:xfrm>
              <a:off x="282240" y="5353920"/>
              <a:ext cx="11630880" cy="1331280"/>
            </a:xfrm>
            <a:custGeom>
              <a:avLst/>
              <a:gdLst>
                <a:gd name="f0" fmla="val 0"/>
                <a:gd name="f1" fmla="val 8196"/>
                <a:gd name="f2" fmla="val 1192"/>
                <a:gd name="f3" fmla="val 8192"/>
                <a:gd name="f4" fmla="val 512"/>
                <a:gd name="f5" fmla="val 8116"/>
                <a:gd name="f6" fmla="val 542"/>
                <a:gd name="f7" fmla="val 8040"/>
                <a:gd name="f8" fmla="val 570"/>
                <a:gd name="f9" fmla="val 7960"/>
                <a:gd name="f10" fmla="val 596"/>
                <a:gd name="f11" fmla="val 7878"/>
                <a:gd name="f12" fmla="val 620"/>
                <a:gd name="f13" fmla="val 7794"/>
                <a:gd name="f14" fmla="val 644"/>
                <a:gd name="f15" fmla="val 7706"/>
                <a:gd name="f16" fmla="val 666"/>
                <a:gd name="f17" fmla="val 7616"/>
                <a:gd name="f18" fmla="val 684"/>
                <a:gd name="f19" fmla="val 7522"/>
                <a:gd name="f20" fmla="val 702"/>
                <a:gd name="f21" fmla="val 7424"/>
                <a:gd name="f22" fmla="val 718"/>
                <a:gd name="f23" fmla="val 7322"/>
                <a:gd name="f24" fmla="val 730"/>
                <a:gd name="f25" fmla="val 7216"/>
                <a:gd name="f26" fmla="val 742"/>
                <a:gd name="f27" fmla="val 7106"/>
                <a:gd name="f28" fmla="val 750"/>
                <a:gd name="f29" fmla="val 6992"/>
                <a:gd name="f30" fmla="val 758"/>
                <a:gd name="f31" fmla="val 6872"/>
                <a:gd name="f32" fmla="val 762"/>
                <a:gd name="f33" fmla="val 6748"/>
                <a:gd name="f34" fmla="val 6618"/>
                <a:gd name="f35" fmla="val 760"/>
                <a:gd name="f36" fmla="val 6482"/>
                <a:gd name="f37" fmla="val 756"/>
                <a:gd name="f38" fmla="val 6342"/>
                <a:gd name="f39" fmla="val 6196"/>
                <a:gd name="f40" fmla="val 740"/>
                <a:gd name="f41" fmla="val 6042"/>
                <a:gd name="f42" fmla="val 726"/>
                <a:gd name="f43" fmla="val 5882"/>
                <a:gd name="f44" fmla="val 710"/>
                <a:gd name="f45" fmla="val 5716"/>
                <a:gd name="f46" fmla="val 690"/>
                <a:gd name="f47" fmla="val 5544"/>
                <a:gd name="f48" fmla="val 668"/>
                <a:gd name="f49" fmla="val 5364"/>
                <a:gd name="f50" fmla="val 642"/>
                <a:gd name="f51" fmla="val 5176"/>
                <a:gd name="f52" fmla="val 612"/>
                <a:gd name="f53" fmla="val 4982"/>
                <a:gd name="f54" fmla="val 578"/>
                <a:gd name="f55" fmla="val 4778"/>
                <a:gd name="f56" fmla="val 540"/>
                <a:gd name="f57" fmla="val 4568"/>
                <a:gd name="f58" fmla="val 500"/>
                <a:gd name="f59" fmla="val 4348"/>
                <a:gd name="f60" fmla="val 454"/>
                <a:gd name="f61" fmla="val 4122"/>
                <a:gd name="f62" fmla="val 406"/>
                <a:gd name="f63" fmla="val 3886"/>
                <a:gd name="f64" fmla="val 354"/>
                <a:gd name="f65" fmla="val 3640"/>
                <a:gd name="f66" fmla="val 296"/>
                <a:gd name="f67" fmla="val 3396"/>
                <a:gd name="f68" fmla="val 240"/>
                <a:gd name="f69" fmla="val 3160"/>
                <a:gd name="f70" fmla="val 192"/>
                <a:gd name="f71" fmla="val 2934"/>
                <a:gd name="f72" fmla="val 148"/>
                <a:gd name="f73" fmla="val 2718"/>
                <a:gd name="f74" fmla="val 112"/>
                <a:gd name="f75" fmla="val 2512"/>
                <a:gd name="f76" fmla="val 82"/>
                <a:gd name="f77" fmla="val 2314"/>
                <a:gd name="f78" fmla="val 56"/>
                <a:gd name="f79" fmla="val 2126"/>
                <a:gd name="f80" fmla="val 36"/>
                <a:gd name="f81" fmla="val 1948"/>
                <a:gd name="f82" fmla="val 20"/>
                <a:gd name="f83" fmla="val 1776"/>
                <a:gd name="f84" fmla="val 10"/>
                <a:gd name="f85" fmla="val 1616"/>
                <a:gd name="f86" fmla="val 2"/>
                <a:gd name="f87" fmla="val 1462"/>
                <a:gd name="f88" fmla="val 1318"/>
                <a:gd name="f89" fmla="val 1182"/>
                <a:gd name="f90" fmla="val 4"/>
                <a:gd name="f91" fmla="val 1054"/>
                <a:gd name="f92" fmla="val 934"/>
                <a:gd name="f93" fmla="val 822"/>
                <a:gd name="f94" fmla="val 30"/>
                <a:gd name="f95" fmla="val 716"/>
                <a:gd name="f96" fmla="val 44"/>
                <a:gd name="f97" fmla="val 58"/>
                <a:gd name="f98" fmla="val 530"/>
                <a:gd name="f99" fmla="val 74"/>
                <a:gd name="f100" fmla="val 450"/>
                <a:gd name="f101" fmla="val 92"/>
                <a:gd name="f102" fmla="val 374"/>
                <a:gd name="f103" fmla="val 108"/>
                <a:gd name="f104" fmla="val 308"/>
                <a:gd name="f105" fmla="val 126"/>
                <a:gd name="f106" fmla="val 248"/>
                <a:gd name="f107" fmla="val 144"/>
                <a:gd name="f108" fmla="val 194"/>
                <a:gd name="f109" fmla="val 160"/>
                <a:gd name="f110" fmla="val 176"/>
                <a:gd name="f111" fmla="val 48"/>
                <a:gd name="f112" fmla="val 216"/>
                <a:gd name="f113" fmla="val 12"/>
                <a:gd name="f114" fmla="val 234"/>
                <a:gd name="f115" fmla="val 1186"/>
                <a:gd name="f116" fmla="val 51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8196" h="1192">
                  <a:moveTo>
                    <a:pt x="f3" y="f4"/>
                  </a:moveTo>
                  <a:lnTo>
                    <a:pt x="f3" y="f4"/>
                  </a:lnTo>
                  <a:lnTo>
                    <a:pt x="f5" y="f6"/>
                  </a:lnTo>
                  <a:lnTo>
                    <a:pt x="f7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2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28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44"/>
                  </a:lnTo>
                  <a:lnTo>
                    <a:pt x="f45" y="f46"/>
                  </a:lnTo>
                  <a:lnTo>
                    <a:pt x="f47" y="f48"/>
                  </a:lnTo>
                  <a:lnTo>
                    <a:pt x="f49" y="f50"/>
                  </a:lnTo>
                  <a:lnTo>
                    <a:pt x="f51" y="f52"/>
                  </a:lnTo>
                  <a:lnTo>
                    <a:pt x="f53" y="f54"/>
                  </a:lnTo>
                  <a:lnTo>
                    <a:pt x="f55" y="f56"/>
                  </a:lnTo>
                  <a:lnTo>
                    <a:pt x="f57" y="f58"/>
                  </a:lnTo>
                  <a:lnTo>
                    <a:pt x="f59" y="f60"/>
                  </a:lnTo>
                  <a:lnTo>
                    <a:pt x="f61" y="f62"/>
                  </a:lnTo>
                  <a:lnTo>
                    <a:pt x="f63" y="f64"/>
                  </a:lnTo>
                  <a:lnTo>
                    <a:pt x="f65" y="f66"/>
                  </a:lnTo>
                  <a:lnTo>
                    <a:pt x="f65" y="f66"/>
                  </a:lnTo>
                  <a:lnTo>
                    <a:pt x="f67" y="f68"/>
                  </a:lnTo>
                  <a:lnTo>
                    <a:pt x="f69" y="f70"/>
                  </a:lnTo>
                  <a:lnTo>
                    <a:pt x="f71" y="f72"/>
                  </a:lnTo>
                  <a:lnTo>
                    <a:pt x="f73" y="f74"/>
                  </a:lnTo>
                  <a:lnTo>
                    <a:pt x="f75" y="f76"/>
                  </a:lnTo>
                  <a:lnTo>
                    <a:pt x="f77" y="f78"/>
                  </a:lnTo>
                  <a:lnTo>
                    <a:pt x="f79" y="f80"/>
                  </a:lnTo>
                  <a:lnTo>
                    <a:pt x="f81" y="f82"/>
                  </a:lnTo>
                  <a:lnTo>
                    <a:pt x="f83" y="f84"/>
                  </a:lnTo>
                  <a:lnTo>
                    <a:pt x="f85" y="f86"/>
                  </a:lnTo>
                  <a:lnTo>
                    <a:pt x="f87" y="f0"/>
                  </a:lnTo>
                  <a:lnTo>
                    <a:pt x="f88" y="f0"/>
                  </a:lnTo>
                  <a:lnTo>
                    <a:pt x="f89" y="f90"/>
                  </a:lnTo>
                  <a:lnTo>
                    <a:pt x="f91" y="f84"/>
                  </a:lnTo>
                  <a:lnTo>
                    <a:pt x="f92" y="f82"/>
                  </a:lnTo>
                  <a:lnTo>
                    <a:pt x="f93" y="f94"/>
                  </a:lnTo>
                  <a:lnTo>
                    <a:pt x="f95" y="f96"/>
                  </a:lnTo>
                  <a:lnTo>
                    <a:pt x="f12" y="f97"/>
                  </a:lnTo>
                  <a:lnTo>
                    <a:pt x="f98" y="f99"/>
                  </a:lnTo>
                  <a:lnTo>
                    <a:pt x="f100" y="f101"/>
                  </a:lnTo>
                  <a:lnTo>
                    <a:pt x="f102" y="f103"/>
                  </a:lnTo>
                  <a:lnTo>
                    <a:pt x="f104" y="f105"/>
                  </a:lnTo>
                  <a:lnTo>
                    <a:pt x="f106" y="f107"/>
                  </a:lnTo>
                  <a:lnTo>
                    <a:pt x="f108" y="f109"/>
                  </a:lnTo>
                  <a:lnTo>
                    <a:pt x="f72" y="f110"/>
                  </a:lnTo>
                  <a:lnTo>
                    <a:pt x="f103" y="f70"/>
                  </a:lnTo>
                  <a:lnTo>
                    <a:pt x="f111" y="f112"/>
                  </a:lnTo>
                  <a:lnTo>
                    <a:pt x="f113" y="f114"/>
                  </a:lnTo>
                  <a:lnTo>
                    <a:pt x="f0" y="f68"/>
                  </a:lnTo>
                  <a:lnTo>
                    <a:pt x="f0" y="f2"/>
                  </a:lnTo>
                  <a:lnTo>
                    <a:pt x="f3" y="f2"/>
                  </a:lnTo>
                  <a:lnTo>
                    <a:pt x="f3" y="f2"/>
                  </a:lnTo>
                  <a:lnTo>
                    <a:pt x="f1" y="f115"/>
                  </a:lnTo>
                  <a:lnTo>
                    <a:pt x="f1" y="f115"/>
                  </a:lnTo>
                  <a:lnTo>
                    <a:pt x="f1" y="f116"/>
                  </a:lnTo>
                  <a:lnTo>
                    <a:pt x="f1" y="f116"/>
                  </a:lnTo>
                  <a:lnTo>
                    <a:pt x="f3" y="f4"/>
                  </a:lnTo>
                  <a:lnTo>
                    <a:pt x="f3" y="f4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</p:grpSp>
      <p:sp>
        <p:nvSpPr>
          <p:cNvPr id="16" name="Title 1"/>
          <p:cNvSpPr txBox="1">
            <a:spLocks noGrp="1"/>
          </p:cNvSpPr>
          <p:nvPr>
            <p:ph type="title"/>
          </p:nvPr>
        </p:nvSpPr>
        <p:spPr>
          <a:xfrm>
            <a:off x="914400" y="1600200"/>
            <a:ext cx="10362960" cy="17798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b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ru-RU"/>
              <a:t>Для правки текста заголовка щелкните мышьюОбразец заголовка</a:t>
            </a:r>
          </a:p>
        </p:txBody>
      </p:sp>
      <p:sp>
        <p:nvSpPr>
          <p:cNvPr id="17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6885000" y="6250319"/>
            <a:ext cx="504864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200" spc="0">
                <a:solidFill>
                  <a:srgbClr val="000000"/>
                </a:solidFill>
                <a:latin typeface="Candara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D3BE7D41-2579-44A3-BF3A-E9F5D6C92C26}" type="datetime1">
              <a:rPr lang="ru-RU"/>
              <a:pPr lvl="0"/>
              <a:t>08.07.2019</a:t>
            </a:fld>
            <a:endParaRPr lang="ru-RU"/>
          </a:p>
        </p:txBody>
      </p:sp>
      <p:sp>
        <p:nvSpPr>
          <p:cNvPr id="18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258120" y="6250319"/>
            <a:ext cx="504864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lvl="0" rtl="0" hangingPunct="0">
              <a:buNone/>
              <a:tabLst/>
              <a:defRPr lang="ru-RU" sz="2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19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5321520" y="6250319"/>
            <a:ext cx="1548719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200" spc="0">
                <a:solidFill>
                  <a:srgbClr val="000000"/>
                </a:solidFill>
                <a:latin typeface="Candara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C6DD3C66-60E4-432E-8D2D-1E5F17668F0A}" type="slidenum">
              <a:rPr/>
              <a:pPr lvl="0"/>
              <a:t>‹#›</a:t>
            </a:fld>
            <a:endParaRPr lang="ru-RU"/>
          </a:p>
        </p:txBody>
      </p:sp>
      <p:sp>
        <p:nvSpPr>
          <p:cNvPr id="20" name="Текст 19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440" cy="452592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2400" b="0" i="0" u="none" strike="noStrike" kern="1200" spc="0">
                <a:ln>
                  <a:noFill/>
                </a:ln>
                <a:solidFill>
                  <a:srgbClr val="073E87"/>
                </a:solidFill>
                <a:latin typeface="Candara"/>
                <a:ea typeface="Microsoft YaHei" pitchFamily="2"/>
                <a:cs typeface="Ari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2400" b="0" i="0" u="none" strike="noStrike" kern="1200" spc="0">
                <a:ln>
                  <a:noFill/>
                </a:ln>
                <a:solidFill>
                  <a:srgbClr val="073E87"/>
                </a:solidFill>
                <a:latin typeface="Candara"/>
                <a:ea typeface="Microsoft YaHei" pitchFamily="2"/>
                <a:cs typeface="Ari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000" b="0" i="0" u="none" strike="noStrike" kern="1200" spc="0">
                <a:ln>
                  <a:noFill/>
                </a:ln>
                <a:solidFill>
                  <a:srgbClr val="073E87"/>
                </a:solidFill>
                <a:latin typeface="Candara"/>
                <a:ea typeface="Microsoft YaHei" pitchFamily="2"/>
                <a:cs typeface="Ari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1800" b="0" i="0" u="none" strike="noStrike" kern="1200" spc="0">
                <a:ln>
                  <a:noFill/>
                </a:ln>
                <a:solidFill>
                  <a:srgbClr val="073E87"/>
                </a:solidFill>
                <a:latin typeface="Candara"/>
                <a:ea typeface="Microsoft YaHei" pitchFamily="2"/>
                <a:cs typeface="Ari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1600" b="0" i="0" u="none" strike="noStrike" kern="1200" spc="0">
                <a:ln>
                  <a:noFill/>
                </a:ln>
                <a:solidFill>
                  <a:srgbClr val="073E87"/>
                </a:solidFill>
                <a:latin typeface="Candara"/>
                <a:ea typeface="Microsoft YaHei" pitchFamily="2"/>
                <a:cs typeface="Ari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73E87"/>
                </a:solidFill>
                <a:latin typeface="Candara"/>
                <a:ea typeface="Microsoft YaHei" pitchFamily="2"/>
                <a:cs typeface="Arial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73E87"/>
                </a:solidFill>
                <a:latin typeface="Candara"/>
                <a:ea typeface="Microsoft YaHei" pitchFamily="2"/>
                <a:cs typeface="Arial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73E87"/>
                </a:solidFill>
                <a:latin typeface="Candara"/>
                <a:ea typeface="Microsoft YaHei" pitchFamily="2"/>
                <a:cs typeface="Ari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73E87"/>
                </a:solidFill>
                <a:latin typeface="Candara"/>
                <a:ea typeface="Microsoft YaHei" pitchFamily="2"/>
                <a:cs typeface="Ari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73E87"/>
                </a:solidFill>
                <a:latin typeface="Candara"/>
                <a:ea typeface="Microsoft YaHei" pitchFamily="2"/>
                <a:cs typeface="Arial" pitchFamily="2"/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lvl="0" algn="ctr" rtl="0" hangingPunct="1">
        <a:spcBef>
          <a:spcPts val="0"/>
        </a:spcBef>
        <a:spcAft>
          <a:spcPts val="0"/>
        </a:spcAft>
        <a:buNone/>
        <a:tabLst/>
        <a:defRPr lang="ru-RU" sz="4400" b="0" i="0" u="none" strike="noStrike" kern="1200" spc="0">
          <a:ln>
            <a:noFill/>
          </a:ln>
          <a:solidFill>
            <a:srgbClr val="FFFFFF"/>
          </a:solidFill>
          <a:latin typeface="Candara" pitchFamily="18"/>
          <a:ea typeface="Microsoft YaHei" pitchFamily="2"/>
          <a:cs typeface="Arial" pitchFamily="2"/>
        </a:defRPr>
      </a:lvl1pPr>
    </p:titleStyle>
    <p:bodyStyle>
      <a:lvl1pPr algn="l" rtl="0" hangingPunct="1">
        <a:spcBef>
          <a:spcPts val="0"/>
        </a:spcBef>
        <a:spcAft>
          <a:spcPts val="1417"/>
        </a:spcAft>
        <a:tabLst/>
        <a:defRPr lang="ru-RU" sz="2400" b="0" i="0" u="none" strike="noStrike" kern="1200" spc="0">
          <a:ln>
            <a:noFill/>
          </a:ln>
          <a:solidFill>
            <a:srgbClr val="073E87"/>
          </a:solidFill>
          <a:latin typeface="Candara" pitchFamily="18"/>
          <a:ea typeface="Microsoft YaHei" pitchFamily="2"/>
          <a:cs typeface="Arial" pitchFamily="2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3"/>
          <p:cNvSpPr/>
          <p:nvPr/>
        </p:nvSpPr>
        <p:spPr>
          <a:xfrm>
            <a:off x="304920" y="228600"/>
            <a:ext cx="11594160" cy="2468519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 gdRefY="" minY="0" maxY="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gradFill>
            <a:gsLst>
              <a:gs pos="0">
                <a:srgbClr val="0293E0"/>
              </a:gs>
              <a:gs pos="100000">
                <a:srgbClr val="83D3FE"/>
              </a:gs>
            </a:gsLst>
            <a:lin ang="5400000"/>
          </a:gradFill>
          <a:ln>
            <a:noFill/>
            <a:prstDash val="solid"/>
          </a:ln>
        </p:spPr>
        <p:txBody>
          <a:bodyPr vert="horz" wrap="squar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grpSp>
        <p:nvGrpSpPr>
          <p:cNvPr id="3" name="Group 15"/>
          <p:cNvGrpSpPr/>
          <p:nvPr/>
        </p:nvGrpSpPr>
        <p:grpSpPr>
          <a:xfrm>
            <a:off x="282240" y="1679399"/>
            <a:ext cx="11630880" cy="1329480"/>
            <a:chOff x="282240" y="1679399"/>
            <a:chExt cx="11630880" cy="1329480"/>
          </a:xfrm>
        </p:grpSpPr>
        <p:sp>
          <p:nvSpPr>
            <p:cNvPr id="4" name="Freeform 14"/>
            <p:cNvSpPr/>
            <p:nvPr/>
          </p:nvSpPr>
          <p:spPr>
            <a:xfrm>
              <a:off x="8063280" y="1824479"/>
              <a:ext cx="3834720" cy="713520"/>
            </a:xfrm>
            <a:custGeom>
              <a:avLst/>
              <a:gdLst>
                <a:gd name="f0" fmla="val 0"/>
                <a:gd name="f1" fmla="val 2706"/>
                <a:gd name="f2" fmla="val 640"/>
                <a:gd name="f3" fmla="val 2700"/>
                <a:gd name="f4" fmla="val 2586"/>
                <a:gd name="f5" fmla="val 18"/>
                <a:gd name="f6" fmla="val 2470"/>
                <a:gd name="f7" fmla="val 38"/>
                <a:gd name="f8" fmla="val 2352"/>
                <a:gd name="f9" fmla="val 60"/>
                <a:gd name="f10" fmla="val 2230"/>
                <a:gd name="f11" fmla="val 82"/>
                <a:gd name="f12" fmla="val 2106"/>
                <a:gd name="f13" fmla="val 108"/>
                <a:gd name="f14" fmla="val 1978"/>
                <a:gd name="f15" fmla="val 134"/>
                <a:gd name="f16" fmla="val 1848"/>
                <a:gd name="f17" fmla="val 164"/>
                <a:gd name="f18" fmla="val 1714"/>
                <a:gd name="f19" fmla="val 194"/>
                <a:gd name="f20" fmla="val 1472"/>
                <a:gd name="f21" fmla="val 252"/>
                <a:gd name="f22" fmla="val 1236"/>
                <a:gd name="f23" fmla="val 304"/>
                <a:gd name="f24" fmla="val 1010"/>
                <a:gd name="f25" fmla="val 352"/>
                <a:gd name="f26" fmla="val 792"/>
                <a:gd name="f27" fmla="val 398"/>
                <a:gd name="f28" fmla="val 584"/>
                <a:gd name="f29" fmla="val 438"/>
                <a:gd name="f30" fmla="val 382"/>
                <a:gd name="f31" fmla="val 474"/>
                <a:gd name="f32" fmla="val 188"/>
                <a:gd name="f33" fmla="val 508"/>
                <a:gd name="f34" fmla="val 538"/>
                <a:gd name="f35" fmla="val 130"/>
                <a:gd name="f36" fmla="val 556"/>
                <a:gd name="f37" fmla="val 254"/>
                <a:gd name="f38" fmla="val 572"/>
                <a:gd name="f39" fmla="val 374"/>
                <a:gd name="f40" fmla="val 586"/>
                <a:gd name="f41" fmla="val 492"/>
                <a:gd name="f42" fmla="val 598"/>
                <a:gd name="f43" fmla="val 606"/>
                <a:gd name="f44" fmla="val 610"/>
                <a:gd name="f45" fmla="val 716"/>
                <a:gd name="f46" fmla="val 618"/>
                <a:gd name="f47" fmla="val 822"/>
                <a:gd name="f48" fmla="val 626"/>
                <a:gd name="f49" fmla="val 926"/>
                <a:gd name="f50" fmla="val 632"/>
                <a:gd name="f51" fmla="val 1028"/>
                <a:gd name="f52" fmla="val 636"/>
                <a:gd name="f53" fmla="val 1126"/>
                <a:gd name="f54" fmla="val 638"/>
                <a:gd name="f55" fmla="val 1220"/>
                <a:gd name="f56" fmla="val 1312"/>
                <a:gd name="f57" fmla="val 1402"/>
                <a:gd name="f58" fmla="val 1490"/>
                <a:gd name="f59" fmla="val 1574"/>
                <a:gd name="f60" fmla="val 1656"/>
                <a:gd name="f61" fmla="val 1734"/>
                <a:gd name="f62" fmla="val 620"/>
                <a:gd name="f63" fmla="val 1812"/>
                <a:gd name="f64" fmla="val 612"/>
                <a:gd name="f65" fmla="val 1886"/>
                <a:gd name="f66" fmla="val 602"/>
                <a:gd name="f67" fmla="val 1960"/>
                <a:gd name="f68" fmla="val 592"/>
                <a:gd name="f69" fmla="val 2030"/>
                <a:gd name="f70" fmla="val 580"/>
                <a:gd name="f71" fmla="val 2100"/>
                <a:gd name="f72" fmla="val 568"/>
                <a:gd name="f73" fmla="val 2166"/>
                <a:gd name="f74" fmla="val 554"/>
                <a:gd name="f75" fmla="val 2232"/>
                <a:gd name="f76" fmla="val 540"/>
                <a:gd name="f77" fmla="val 2296"/>
                <a:gd name="f78" fmla="val 524"/>
                <a:gd name="f79" fmla="val 2358"/>
                <a:gd name="f80" fmla="val 2418"/>
                <a:gd name="f81" fmla="val 490"/>
                <a:gd name="f82" fmla="val 2478"/>
                <a:gd name="f83" fmla="val 472"/>
                <a:gd name="f84" fmla="val 2592"/>
                <a:gd name="f85" fmla="val 432"/>
                <a:gd name="f86" fmla="val 2702"/>
                <a:gd name="f87" fmla="val 390"/>
                <a:gd name="f88" fmla="val 38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706" h="640">
                  <a:moveTo>
                    <a:pt x="f3" y="f0"/>
                  </a:moveTo>
                  <a:lnTo>
                    <a:pt x="f3" y="f0"/>
                  </a:lnTo>
                  <a:lnTo>
                    <a:pt x="f4" y="f5"/>
                  </a:lnTo>
                  <a:lnTo>
                    <a:pt x="f6" y="f7"/>
                  </a:lnTo>
                  <a:lnTo>
                    <a:pt x="f8" y="f9"/>
                  </a:lnTo>
                  <a:lnTo>
                    <a:pt x="f10" y="f11"/>
                  </a:lnTo>
                  <a:lnTo>
                    <a:pt x="f12" y="f13"/>
                  </a:lnTo>
                  <a:lnTo>
                    <a:pt x="f14" y="f15"/>
                  </a:lnTo>
                  <a:lnTo>
                    <a:pt x="f16" y="f17"/>
                  </a:lnTo>
                  <a:lnTo>
                    <a:pt x="f18" y="f19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8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0" y="f34"/>
                  </a:lnTo>
                  <a:lnTo>
                    <a:pt x="f0" y="f34"/>
                  </a:lnTo>
                  <a:lnTo>
                    <a:pt x="f35" y="f36"/>
                  </a:lnTo>
                  <a:lnTo>
                    <a:pt x="f37" y="f38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44"/>
                  </a:lnTo>
                  <a:lnTo>
                    <a:pt x="f45" y="f46"/>
                  </a:lnTo>
                  <a:lnTo>
                    <a:pt x="f47" y="f48"/>
                  </a:lnTo>
                  <a:lnTo>
                    <a:pt x="f49" y="f50"/>
                  </a:lnTo>
                  <a:lnTo>
                    <a:pt x="f51" y="f52"/>
                  </a:lnTo>
                  <a:lnTo>
                    <a:pt x="f53" y="f54"/>
                  </a:lnTo>
                  <a:lnTo>
                    <a:pt x="f55" y="f2"/>
                  </a:lnTo>
                  <a:lnTo>
                    <a:pt x="f56" y="f2"/>
                  </a:lnTo>
                  <a:lnTo>
                    <a:pt x="f57" y="f54"/>
                  </a:lnTo>
                  <a:lnTo>
                    <a:pt x="f58" y="f52"/>
                  </a:lnTo>
                  <a:lnTo>
                    <a:pt x="f59" y="f50"/>
                  </a:lnTo>
                  <a:lnTo>
                    <a:pt x="f60" y="f48"/>
                  </a:lnTo>
                  <a:lnTo>
                    <a:pt x="f61" y="f62"/>
                  </a:lnTo>
                  <a:lnTo>
                    <a:pt x="f63" y="f64"/>
                  </a:lnTo>
                  <a:lnTo>
                    <a:pt x="f65" y="f66"/>
                  </a:lnTo>
                  <a:lnTo>
                    <a:pt x="f67" y="f68"/>
                  </a:lnTo>
                  <a:lnTo>
                    <a:pt x="f69" y="f70"/>
                  </a:lnTo>
                  <a:lnTo>
                    <a:pt x="f71" y="f72"/>
                  </a:lnTo>
                  <a:lnTo>
                    <a:pt x="f73" y="f74"/>
                  </a:lnTo>
                  <a:lnTo>
                    <a:pt x="f75" y="f76"/>
                  </a:lnTo>
                  <a:lnTo>
                    <a:pt x="f77" y="f78"/>
                  </a:lnTo>
                  <a:lnTo>
                    <a:pt x="f79" y="f33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85"/>
                  </a:lnTo>
                  <a:lnTo>
                    <a:pt x="f86" y="f87"/>
                  </a:lnTo>
                  <a:lnTo>
                    <a:pt x="f86" y="f87"/>
                  </a:lnTo>
                  <a:lnTo>
                    <a:pt x="f1" y="f88"/>
                  </a:lnTo>
                  <a:lnTo>
                    <a:pt x="f1" y="f88"/>
                  </a:lnTo>
                  <a:lnTo>
                    <a:pt x="f1" y="f0"/>
                  </a:lnTo>
                  <a:lnTo>
                    <a:pt x="f1" y="f0"/>
                  </a:lnTo>
                  <a:lnTo>
                    <a:pt x="f3" y="f0"/>
                  </a:lnTo>
                  <a:lnTo>
                    <a:pt x="f3" y="f0"/>
                  </a:lnTo>
                  <a:close/>
                </a:path>
              </a:pathLst>
            </a:custGeom>
            <a:solidFill>
              <a:srgbClr val="C6E7FC">
                <a:alpha val="29000"/>
              </a:srgbClr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5" name="Freeform 18"/>
            <p:cNvSpPr/>
            <p:nvPr/>
          </p:nvSpPr>
          <p:spPr>
            <a:xfrm>
              <a:off x="3492359" y="1696320"/>
              <a:ext cx="7392240" cy="849600"/>
            </a:xfrm>
            <a:custGeom>
              <a:avLst/>
              <a:gdLst>
                <a:gd name="f0" fmla="val 0"/>
                <a:gd name="f1" fmla="val 5216"/>
                <a:gd name="f2" fmla="val 762"/>
                <a:gd name="f3" fmla="val 714"/>
                <a:gd name="f4" fmla="val 5102"/>
                <a:gd name="f5" fmla="val 700"/>
                <a:gd name="f6" fmla="val 4984"/>
                <a:gd name="f7" fmla="val 686"/>
                <a:gd name="f8" fmla="val 4738"/>
                <a:gd name="f9" fmla="val 652"/>
                <a:gd name="f10" fmla="val 4478"/>
                <a:gd name="f11" fmla="val 610"/>
                <a:gd name="f12" fmla="val 4204"/>
                <a:gd name="f13" fmla="val 564"/>
                <a:gd name="f14" fmla="val 3914"/>
                <a:gd name="f15" fmla="val 508"/>
                <a:gd name="f16" fmla="val 3608"/>
                <a:gd name="f17" fmla="val 446"/>
                <a:gd name="f18" fmla="val 3286"/>
                <a:gd name="f19" fmla="val 374"/>
                <a:gd name="f20" fmla="val 2946"/>
                <a:gd name="f21" fmla="val 296"/>
                <a:gd name="f22" fmla="val 2812"/>
                <a:gd name="f23" fmla="val 266"/>
                <a:gd name="f24" fmla="val 2682"/>
                <a:gd name="f25" fmla="val 236"/>
                <a:gd name="f26" fmla="val 2556"/>
                <a:gd name="f27" fmla="val 210"/>
                <a:gd name="f28" fmla="val 2430"/>
                <a:gd name="f29" fmla="val 184"/>
                <a:gd name="f30" fmla="val 2308"/>
                <a:gd name="f31" fmla="val 162"/>
                <a:gd name="f32" fmla="val 2190"/>
                <a:gd name="f33" fmla="val 140"/>
                <a:gd name="f34" fmla="val 2074"/>
                <a:gd name="f35" fmla="val 120"/>
                <a:gd name="f36" fmla="val 1960"/>
                <a:gd name="f37" fmla="val 102"/>
                <a:gd name="f38" fmla="val 1850"/>
                <a:gd name="f39" fmla="val 86"/>
                <a:gd name="f40" fmla="val 1740"/>
                <a:gd name="f41" fmla="val 72"/>
                <a:gd name="f42" fmla="val 1532"/>
                <a:gd name="f43" fmla="val 46"/>
                <a:gd name="f44" fmla="val 1334"/>
                <a:gd name="f45" fmla="val 28"/>
                <a:gd name="f46" fmla="val 1148"/>
                <a:gd name="f47" fmla="val 14"/>
                <a:gd name="f48" fmla="val 970"/>
                <a:gd name="f49" fmla="val 4"/>
                <a:gd name="f50" fmla="val 802"/>
                <a:gd name="f51" fmla="val 644"/>
                <a:gd name="f52" fmla="val 496"/>
                <a:gd name="f53" fmla="val 358"/>
                <a:gd name="f54" fmla="val 10"/>
                <a:gd name="f55" fmla="val 230"/>
                <a:gd name="f56" fmla="val 20"/>
                <a:gd name="f57" fmla="val 110"/>
                <a:gd name="f58" fmla="val 32"/>
                <a:gd name="f59" fmla="val 48"/>
                <a:gd name="f60" fmla="val 154"/>
                <a:gd name="f61" fmla="val 66"/>
                <a:gd name="f62" fmla="val 314"/>
                <a:gd name="f63" fmla="val 480"/>
                <a:gd name="f64" fmla="val 112"/>
                <a:gd name="f65" fmla="val 830"/>
                <a:gd name="f66" fmla="val 174"/>
                <a:gd name="f67" fmla="val 1014"/>
                <a:gd name="f68" fmla="val 1206"/>
                <a:gd name="f69" fmla="val 250"/>
                <a:gd name="f70" fmla="val 1402"/>
                <a:gd name="f71" fmla="val 1756"/>
                <a:gd name="f72" fmla="val 378"/>
                <a:gd name="f73" fmla="val 2092"/>
                <a:gd name="f74" fmla="val 450"/>
                <a:gd name="f75" fmla="val 2408"/>
                <a:gd name="f76" fmla="val 516"/>
                <a:gd name="f77" fmla="val 2562"/>
                <a:gd name="f78" fmla="val 544"/>
                <a:gd name="f79" fmla="val 2708"/>
                <a:gd name="f80" fmla="val 572"/>
                <a:gd name="f81" fmla="val 2852"/>
                <a:gd name="f82" fmla="val 598"/>
                <a:gd name="f83" fmla="val 2992"/>
                <a:gd name="f84" fmla="val 620"/>
                <a:gd name="f85" fmla="val 3128"/>
                <a:gd name="f86" fmla="val 642"/>
                <a:gd name="f87" fmla="val 3260"/>
                <a:gd name="f88" fmla="val 662"/>
                <a:gd name="f89" fmla="val 3388"/>
                <a:gd name="f90" fmla="val 678"/>
                <a:gd name="f91" fmla="val 3512"/>
                <a:gd name="f92" fmla="val 694"/>
                <a:gd name="f93" fmla="val 3632"/>
                <a:gd name="f94" fmla="val 708"/>
                <a:gd name="f95" fmla="val 3750"/>
                <a:gd name="f96" fmla="val 722"/>
                <a:gd name="f97" fmla="val 3864"/>
                <a:gd name="f98" fmla="val 732"/>
                <a:gd name="f99" fmla="val 3974"/>
                <a:gd name="f100" fmla="val 740"/>
                <a:gd name="f101" fmla="val 4080"/>
                <a:gd name="f102" fmla="val 748"/>
                <a:gd name="f103" fmla="val 4184"/>
                <a:gd name="f104" fmla="val 754"/>
                <a:gd name="f105" fmla="val 4286"/>
                <a:gd name="f106" fmla="val 758"/>
                <a:gd name="f107" fmla="val 4384"/>
                <a:gd name="f108" fmla="val 4570"/>
                <a:gd name="f109" fmla="val 4660"/>
                <a:gd name="f110" fmla="val 760"/>
                <a:gd name="f111" fmla="val 4746"/>
                <a:gd name="f112" fmla="val 4830"/>
                <a:gd name="f113" fmla="val 4912"/>
                <a:gd name="f114" fmla="val 4992"/>
                <a:gd name="f115" fmla="val 5068"/>
                <a:gd name="f116" fmla="val 5144"/>
                <a:gd name="f117" fmla="val 72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5216" h="762">
                  <a:moveTo>
                    <a:pt x="f1" y="f3"/>
                  </a:moveTo>
                  <a:lnTo>
                    <a:pt x="f1" y="f3"/>
                  </a:lnTo>
                  <a:lnTo>
                    <a:pt x="f4" y="f5"/>
                  </a:lnTo>
                  <a:lnTo>
                    <a:pt x="f6" y="f7"/>
                  </a:lnTo>
                  <a:lnTo>
                    <a:pt x="f8" y="f9"/>
                  </a:lnTo>
                  <a:lnTo>
                    <a:pt x="f10" y="f11"/>
                  </a:lnTo>
                  <a:lnTo>
                    <a:pt x="f12" y="f13"/>
                  </a:lnTo>
                  <a:lnTo>
                    <a:pt x="f14" y="f15"/>
                  </a:lnTo>
                  <a:lnTo>
                    <a:pt x="f16" y="f17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8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9"/>
                  </a:lnTo>
                  <a:lnTo>
                    <a:pt x="f40" y="f41"/>
                  </a:lnTo>
                  <a:lnTo>
                    <a:pt x="f42" y="f4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0"/>
                  </a:lnTo>
                  <a:lnTo>
                    <a:pt x="f51" y="f0"/>
                  </a:lnTo>
                  <a:lnTo>
                    <a:pt x="f52" y="f49"/>
                  </a:lnTo>
                  <a:lnTo>
                    <a:pt x="f53" y="f54"/>
                  </a:lnTo>
                  <a:lnTo>
                    <a:pt x="f55" y="f56"/>
                  </a:lnTo>
                  <a:lnTo>
                    <a:pt x="f57" y="f58"/>
                  </a:lnTo>
                  <a:lnTo>
                    <a:pt x="f0" y="f59"/>
                  </a:lnTo>
                  <a:lnTo>
                    <a:pt x="f0" y="f59"/>
                  </a:lnTo>
                  <a:lnTo>
                    <a:pt x="f60" y="f61"/>
                  </a:lnTo>
                  <a:lnTo>
                    <a:pt x="f62" y="f39"/>
                  </a:lnTo>
                  <a:lnTo>
                    <a:pt x="f63" y="f64"/>
                  </a:lnTo>
                  <a:lnTo>
                    <a:pt x="f9" y="f33"/>
                  </a:lnTo>
                  <a:lnTo>
                    <a:pt x="f65" y="f66"/>
                  </a:lnTo>
                  <a:lnTo>
                    <a:pt x="f67" y="f27"/>
                  </a:lnTo>
                  <a:lnTo>
                    <a:pt x="f68" y="f69"/>
                  </a:lnTo>
                  <a:lnTo>
                    <a:pt x="f70" y="f21"/>
                  </a:lnTo>
                  <a:lnTo>
                    <a:pt x="f70" y="f21"/>
                  </a:lnTo>
                  <a:lnTo>
                    <a:pt x="f71" y="f72"/>
                  </a:lnTo>
                  <a:lnTo>
                    <a:pt x="f73" y="f74"/>
                  </a:lnTo>
                  <a:lnTo>
                    <a:pt x="f75" y="f76"/>
                  </a:lnTo>
                  <a:lnTo>
                    <a:pt x="f77" y="f78"/>
                  </a:lnTo>
                  <a:lnTo>
                    <a:pt x="f79" y="f80"/>
                  </a:lnTo>
                  <a:lnTo>
                    <a:pt x="f81" y="f82"/>
                  </a:lnTo>
                  <a:lnTo>
                    <a:pt x="f83" y="f84"/>
                  </a:lnTo>
                  <a:lnTo>
                    <a:pt x="f85" y="f86"/>
                  </a:lnTo>
                  <a:lnTo>
                    <a:pt x="f87" y="f88"/>
                  </a:lnTo>
                  <a:lnTo>
                    <a:pt x="f89" y="f90"/>
                  </a:lnTo>
                  <a:lnTo>
                    <a:pt x="f91" y="f92"/>
                  </a:lnTo>
                  <a:lnTo>
                    <a:pt x="f93" y="f94"/>
                  </a:lnTo>
                  <a:lnTo>
                    <a:pt x="f95" y="f96"/>
                  </a:lnTo>
                  <a:lnTo>
                    <a:pt x="f97" y="f98"/>
                  </a:lnTo>
                  <a:lnTo>
                    <a:pt x="f99" y="f100"/>
                  </a:lnTo>
                  <a:lnTo>
                    <a:pt x="f101" y="f102"/>
                  </a:lnTo>
                  <a:lnTo>
                    <a:pt x="f103" y="f104"/>
                  </a:lnTo>
                  <a:lnTo>
                    <a:pt x="f105" y="f106"/>
                  </a:lnTo>
                  <a:lnTo>
                    <a:pt x="f107" y="f2"/>
                  </a:lnTo>
                  <a:lnTo>
                    <a:pt x="f10" y="f2"/>
                  </a:lnTo>
                  <a:lnTo>
                    <a:pt x="f108" y="f2"/>
                  </a:lnTo>
                  <a:lnTo>
                    <a:pt x="f109" y="f110"/>
                  </a:lnTo>
                  <a:lnTo>
                    <a:pt x="f111" y="f106"/>
                  </a:lnTo>
                  <a:lnTo>
                    <a:pt x="f112" y="f104"/>
                  </a:lnTo>
                  <a:lnTo>
                    <a:pt x="f113" y="f102"/>
                  </a:lnTo>
                  <a:lnTo>
                    <a:pt x="f114" y="f100"/>
                  </a:lnTo>
                  <a:lnTo>
                    <a:pt x="f115" y="f98"/>
                  </a:lnTo>
                  <a:lnTo>
                    <a:pt x="f116" y="f117"/>
                  </a:lnTo>
                  <a:lnTo>
                    <a:pt x="f1" y="f3"/>
                  </a:lnTo>
                  <a:lnTo>
                    <a:pt x="f1" y="f3"/>
                  </a:lnTo>
                  <a:close/>
                </a:path>
              </a:pathLst>
            </a:custGeom>
            <a:solidFill>
              <a:srgbClr val="C6E7FC">
                <a:alpha val="40000"/>
              </a:srgbClr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6" name="Freeform 22"/>
            <p:cNvSpPr/>
            <p:nvPr/>
          </p:nvSpPr>
          <p:spPr>
            <a:xfrm>
              <a:off x="3771720" y="1708560"/>
              <a:ext cx="7290360" cy="774000"/>
            </a:xfrm>
            <a:custGeom>
              <a:avLst/>
              <a:gdLst>
                <a:gd name="f0" fmla="val 0"/>
                <a:gd name="f1" fmla="val 5144"/>
                <a:gd name="f2" fmla="val 694"/>
                <a:gd name="f3" fmla="val 70"/>
                <a:gd name="f4" fmla="val 18"/>
                <a:gd name="f5" fmla="val 66"/>
                <a:gd name="f6" fmla="val 72"/>
                <a:gd name="f7" fmla="val 56"/>
                <a:gd name="f8" fmla="val 164"/>
                <a:gd name="f9" fmla="val 42"/>
                <a:gd name="f10" fmla="val 224"/>
                <a:gd name="f11" fmla="val 34"/>
                <a:gd name="f12" fmla="val 294"/>
                <a:gd name="f13" fmla="val 26"/>
                <a:gd name="f14" fmla="val 372"/>
                <a:gd name="f15" fmla="val 20"/>
                <a:gd name="f16" fmla="val 462"/>
                <a:gd name="f17" fmla="val 14"/>
                <a:gd name="f18" fmla="val 560"/>
                <a:gd name="f19" fmla="val 8"/>
                <a:gd name="f20" fmla="val 670"/>
                <a:gd name="f21" fmla="val 4"/>
                <a:gd name="f22" fmla="val 790"/>
                <a:gd name="f23" fmla="val 2"/>
                <a:gd name="f24" fmla="val 920"/>
                <a:gd name="f25" fmla="val 1060"/>
                <a:gd name="f26" fmla="val 1210"/>
                <a:gd name="f27" fmla="val 6"/>
                <a:gd name="f28" fmla="val 1372"/>
                <a:gd name="f29" fmla="val 1544"/>
                <a:gd name="f30" fmla="val 24"/>
                <a:gd name="f31" fmla="val 1726"/>
                <a:gd name="f32" fmla="val 40"/>
                <a:gd name="f33" fmla="val 1920"/>
                <a:gd name="f34" fmla="val 58"/>
                <a:gd name="f35" fmla="val 2126"/>
                <a:gd name="f36" fmla="val 80"/>
                <a:gd name="f37" fmla="val 2342"/>
                <a:gd name="f38" fmla="val 106"/>
                <a:gd name="f39" fmla="val 2570"/>
                <a:gd name="f40" fmla="val 138"/>
                <a:gd name="f41" fmla="val 2808"/>
                <a:gd name="f42" fmla="val 174"/>
                <a:gd name="f43" fmla="val 3058"/>
                <a:gd name="f44" fmla="val 216"/>
                <a:gd name="f45" fmla="val 3320"/>
                <a:gd name="f46" fmla="val 266"/>
                <a:gd name="f47" fmla="val 3594"/>
                <a:gd name="f48" fmla="val 320"/>
                <a:gd name="f49" fmla="val 3880"/>
                <a:gd name="f50" fmla="val 380"/>
                <a:gd name="f51" fmla="val 4178"/>
                <a:gd name="f52" fmla="val 448"/>
                <a:gd name="f53" fmla="val 4488"/>
                <a:gd name="f54" fmla="val 522"/>
                <a:gd name="f55" fmla="val 4810"/>
                <a:gd name="f56" fmla="val 60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5144" h="694">
                  <a:moveTo>
                    <a:pt x="f0" y="f3"/>
                  </a:moveTo>
                  <a:lnTo>
                    <a:pt x="f0" y="f3"/>
                  </a:lnTo>
                  <a:lnTo>
                    <a:pt x="f4" y="f5"/>
                  </a:lnTo>
                  <a:lnTo>
                    <a:pt x="f6" y="f7"/>
                  </a:lnTo>
                  <a:lnTo>
                    <a:pt x="f8" y="f9"/>
                  </a:lnTo>
                  <a:lnTo>
                    <a:pt x="f10" y="f11"/>
                  </a:lnTo>
                  <a:lnTo>
                    <a:pt x="f12" y="f13"/>
                  </a:lnTo>
                  <a:lnTo>
                    <a:pt x="f14" y="f15"/>
                  </a:lnTo>
                  <a:lnTo>
                    <a:pt x="f16" y="f17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0"/>
                  </a:lnTo>
                  <a:lnTo>
                    <a:pt x="f25" y="f23"/>
                  </a:lnTo>
                  <a:lnTo>
                    <a:pt x="f26" y="f27"/>
                  </a:lnTo>
                  <a:lnTo>
                    <a:pt x="f28" y="f17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4"/>
                  </a:lnTo>
                  <a:lnTo>
                    <a:pt x="f35" y="f36"/>
                  </a:lnTo>
                  <a:lnTo>
                    <a:pt x="f37" y="f38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44"/>
                  </a:lnTo>
                  <a:lnTo>
                    <a:pt x="f45" y="f46"/>
                  </a:lnTo>
                  <a:lnTo>
                    <a:pt x="f47" y="f48"/>
                  </a:lnTo>
                  <a:lnTo>
                    <a:pt x="f49" y="f50"/>
                  </a:lnTo>
                  <a:lnTo>
                    <a:pt x="f51" y="f52"/>
                  </a:lnTo>
                  <a:lnTo>
                    <a:pt x="f53" y="f54"/>
                  </a:lnTo>
                  <a:lnTo>
                    <a:pt x="f55" y="f56"/>
                  </a:lnTo>
                  <a:lnTo>
                    <a:pt x="f1" y="f2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7" name="Freeform 26"/>
            <p:cNvSpPr/>
            <p:nvPr/>
          </p:nvSpPr>
          <p:spPr>
            <a:xfrm>
              <a:off x="7479360" y="1694880"/>
              <a:ext cx="4410360" cy="651240"/>
            </a:xfrm>
            <a:custGeom>
              <a:avLst/>
              <a:gdLst>
                <a:gd name="f0" fmla="val 360"/>
                <a:gd name="f1" fmla="val 0"/>
                <a:gd name="f2" fmla="val 3112"/>
                <a:gd name="f3" fmla="val 584"/>
                <a:gd name="f4" fmla="val 90"/>
                <a:gd name="f5" fmla="val 560"/>
                <a:gd name="f6" fmla="val 336"/>
                <a:gd name="f7" fmla="val 498"/>
                <a:gd name="f8" fmla="val 506"/>
                <a:gd name="f9" fmla="val 456"/>
                <a:gd name="f10" fmla="val 702"/>
                <a:gd name="f11" fmla="val 410"/>
                <a:gd name="f12" fmla="val 920"/>
                <a:gd name="f13" fmla="val 1154"/>
                <a:gd name="f14" fmla="val 306"/>
                <a:gd name="f15" fmla="val 1402"/>
                <a:gd name="f16" fmla="val 254"/>
                <a:gd name="f17" fmla="val 1656"/>
                <a:gd name="f18" fmla="val 202"/>
                <a:gd name="f19" fmla="val 1916"/>
                <a:gd name="f20" fmla="val 154"/>
                <a:gd name="f21" fmla="val 2174"/>
                <a:gd name="f22" fmla="val 108"/>
                <a:gd name="f23" fmla="val 2302"/>
                <a:gd name="f24" fmla="val 88"/>
                <a:gd name="f25" fmla="val 2426"/>
                <a:gd name="f26" fmla="val 68"/>
                <a:gd name="f27" fmla="val 2550"/>
                <a:gd name="f28" fmla="val 52"/>
                <a:gd name="f29" fmla="val 2670"/>
                <a:gd name="f30" fmla="val 36"/>
                <a:gd name="f31" fmla="val 2788"/>
                <a:gd name="f32" fmla="val 24"/>
                <a:gd name="f33" fmla="val 2900"/>
                <a:gd name="f34" fmla="val 14"/>
                <a:gd name="f35" fmla="val 3008"/>
                <a:gd name="f36" fmla="val 6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3112" h="584">
                  <a:moveTo>
                    <a:pt x="f1" y="f3"/>
                  </a:moveTo>
                  <a:lnTo>
                    <a:pt x="f1" y="f3"/>
                  </a:lnTo>
                  <a:lnTo>
                    <a:pt x="f4" y="f5"/>
                  </a:lnTo>
                  <a:lnTo>
                    <a:pt x="f6" y="f7"/>
                  </a:lnTo>
                  <a:lnTo>
                    <a:pt x="f8" y="f9"/>
                  </a:lnTo>
                  <a:lnTo>
                    <a:pt x="f10" y="f11"/>
                  </a:lnTo>
                  <a:lnTo>
                    <a:pt x="f12" y="f0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4"/>
                  </a:lnTo>
                  <a:lnTo>
                    <a:pt x="f35" y="f36"/>
                  </a:lnTo>
                  <a:lnTo>
                    <a:pt x="f2" y="f1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8" name="Freeform 10"/>
            <p:cNvSpPr/>
            <p:nvPr/>
          </p:nvSpPr>
          <p:spPr>
            <a:xfrm>
              <a:off x="282240" y="1679399"/>
              <a:ext cx="11630880" cy="1329480"/>
            </a:xfrm>
            <a:custGeom>
              <a:avLst/>
              <a:gdLst>
                <a:gd name="f0" fmla="val 0"/>
                <a:gd name="f1" fmla="val 8196"/>
                <a:gd name="f2" fmla="val 1192"/>
                <a:gd name="f3" fmla="val 8192"/>
                <a:gd name="f4" fmla="val 512"/>
                <a:gd name="f5" fmla="val 8116"/>
                <a:gd name="f6" fmla="val 542"/>
                <a:gd name="f7" fmla="val 8040"/>
                <a:gd name="f8" fmla="val 570"/>
                <a:gd name="f9" fmla="val 7960"/>
                <a:gd name="f10" fmla="val 596"/>
                <a:gd name="f11" fmla="val 7878"/>
                <a:gd name="f12" fmla="val 620"/>
                <a:gd name="f13" fmla="val 7794"/>
                <a:gd name="f14" fmla="val 644"/>
                <a:gd name="f15" fmla="val 7706"/>
                <a:gd name="f16" fmla="val 666"/>
                <a:gd name="f17" fmla="val 7616"/>
                <a:gd name="f18" fmla="val 684"/>
                <a:gd name="f19" fmla="val 7522"/>
                <a:gd name="f20" fmla="val 702"/>
                <a:gd name="f21" fmla="val 7424"/>
                <a:gd name="f22" fmla="val 718"/>
                <a:gd name="f23" fmla="val 7322"/>
                <a:gd name="f24" fmla="val 730"/>
                <a:gd name="f25" fmla="val 7216"/>
                <a:gd name="f26" fmla="val 742"/>
                <a:gd name="f27" fmla="val 7106"/>
                <a:gd name="f28" fmla="val 750"/>
                <a:gd name="f29" fmla="val 6992"/>
                <a:gd name="f30" fmla="val 758"/>
                <a:gd name="f31" fmla="val 6872"/>
                <a:gd name="f32" fmla="val 762"/>
                <a:gd name="f33" fmla="val 6748"/>
                <a:gd name="f34" fmla="val 6618"/>
                <a:gd name="f35" fmla="val 760"/>
                <a:gd name="f36" fmla="val 6482"/>
                <a:gd name="f37" fmla="val 756"/>
                <a:gd name="f38" fmla="val 6342"/>
                <a:gd name="f39" fmla="val 6196"/>
                <a:gd name="f40" fmla="val 740"/>
                <a:gd name="f41" fmla="val 6042"/>
                <a:gd name="f42" fmla="val 726"/>
                <a:gd name="f43" fmla="val 5882"/>
                <a:gd name="f44" fmla="val 710"/>
                <a:gd name="f45" fmla="val 5716"/>
                <a:gd name="f46" fmla="val 690"/>
                <a:gd name="f47" fmla="val 5544"/>
                <a:gd name="f48" fmla="val 668"/>
                <a:gd name="f49" fmla="val 5364"/>
                <a:gd name="f50" fmla="val 642"/>
                <a:gd name="f51" fmla="val 5176"/>
                <a:gd name="f52" fmla="val 612"/>
                <a:gd name="f53" fmla="val 4982"/>
                <a:gd name="f54" fmla="val 578"/>
                <a:gd name="f55" fmla="val 4778"/>
                <a:gd name="f56" fmla="val 540"/>
                <a:gd name="f57" fmla="val 4568"/>
                <a:gd name="f58" fmla="val 500"/>
                <a:gd name="f59" fmla="val 4348"/>
                <a:gd name="f60" fmla="val 454"/>
                <a:gd name="f61" fmla="val 4122"/>
                <a:gd name="f62" fmla="val 406"/>
                <a:gd name="f63" fmla="val 3886"/>
                <a:gd name="f64" fmla="val 354"/>
                <a:gd name="f65" fmla="val 3640"/>
                <a:gd name="f66" fmla="val 296"/>
                <a:gd name="f67" fmla="val 3396"/>
                <a:gd name="f68" fmla="val 240"/>
                <a:gd name="f69" fmla="val 3160"/>
                <a:gd name="f70" fmla="val 192"/>
                <a:gd name="f71" fmla="val 2934"/>
                <a:gd name="f72" fmla="val 148"/>
                <a:gd name="f73" fmla="val 2718"/>
                <a:gd name="f74" fmla="val 112"/>
                <a:gd name="f75" fmla="val 2512"/>
                <a:gd name="f76" fmla="val 82"/>
                <a:gd name="f77" fmla="val 2314"/>
                <a:gd name="f78" fmla="val 56"/>
                <a:gd name="f79" fmla="val 2126"/>
                <a:gd name="f80" fmla="val 36"/>
                <a:gd name="f81" fmla="val 1948"/>
                <a:gd name="f82" fmla="val 20"/>
                <a:gd name="f83" fmla="val 1776"/>
                <a:gd name="f84" fmla="val 10"/>
                <a:gd name="f85" fmla="val 1616"/>
                <a:gd name="f86" fmla="val 2"/>
                <a:gd name="f87" fmla="val 1462"/>
                <a:gd name="f88" fmla="val 1318"/>
                <a:gd name="f89" fmla="val 1182"/>
                <a:gd name="f90" fmla="val 4"/>
                <a:gd name="f91" fmla="val 1054"/>
                <a:gd name="f92" fmla="val 934"/>
                <a:gd name="f93" fmla="val 822"/>
                <a:gd name="f94" fmla="val 30"/>
                <a:gd name="f95" fmla="val 716"/>
                <a:gd name="f96" fmla="val 44"/>
                <a:gd name="f97" fmla="val 58"/>
                <a:gd name="f98" fmla="val 530"/>
                <a:gd name="f99" fmla="val 74"/>
                <a:gd name="f100" fmla="val 450"/>
                <a:gd name="f101" fmla="val 92"/>
                <a:gd name="f102" fmla="val 374"/>
                <a:gd name="f103" fmla="val 108"/>
                <a:gd name="f104" fmla="val 308"/>
                <a:gd name="f105" fmla="val 126"/>
                <a:gd name="f106" fmla="val 248"/>
                <a:gd name="f107" fmla="val 144"/>
                <a:gd name="f108" fmla="val 194"/>
                <a:gd name="f109" fmla="val 160"/>
                <a:gd name="f110" fmla="val 176"/>
                <a:gd name="f111" fmla="val 48"/>
                <a:gd name="f112" fmla="val 216"/>
                <a:gd name="f113" fmla="val 12"/>
                <a:gd name="f114" fmla="val 234"/>
                <a:gd name="f115" fmla="val 1186"/>
                <a:gd name="f116" fmla="val 51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8196" h="1192">
                  <a:moveTo>
                    <a:pt x="f3" y="f4"/>
                  </a:moveTo>
                  <a:lnTo>
                    <a:pt x="f3" y="f4"/>
                  </a:lnTo>
                  <a:lnTo>
                    <a:pt x="f5" y="f6"/>
                  </a:lnTo>
                  <a:lnTo>
                    <a:pt x="f7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2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28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44"/>
                  </a:lnTo>
                  <a:lnTo>
                    <a:pt x="f45" y="f46"/>
                  </a:lnTo>
                  <a:lnTo>
                    <a:pt x="f47" y="f48"/>
                  </a:lnTo>
                  <a:lnTo>
                    <a:pt x="f49" y="f50"/>
                  </a:lnTo>
                  <a:lnTo>
                    <a:pt x="f51" y="f52"/>
                  </a:lnTo>
                  <a:lnTo>
                    <a:pt x="f53" y="f54"/>
                  </a:lnTo>
                  <a:lnTo>
                    <a:pt x="f55" y="f56"/>
                  </a:lnTo>
                  <a:lnTo>
                    <a:pt x="f57" y="f58"/>
                  </a:lnTo>
                  <a:lnTo>
                    <a:pt x="f59" y="f60"/>
                  </a:lnTo>
                  <a:lnTo>
                    <a:pt x="f61" y="f62"/>
                  </a:lnTo>
                  <a:lnTo>
                    <a:pt x="f63" y="f64"/>
                  </a:lnTo>
                  <a:lnTo>
                    <a:pt x="f65" y="f66"/>
                  </a:lnTo>
                  <a:lnTo>
                    <a:pt x="f65" y="f66"/>
                  </a:lnTo>
                  <a:lnTo>
                    <a:pt x="f67" y="f68"/>
                  </a:lnTo>
                  <a:lnTo>
                    <a:pt x="f69" y="f70"/>
                  </a:lnTo>
                  <a:lnTo>
                    <a:pt x="f71" y="f72"/>
                  </a:lnTo>
                  <a:lnTo>
                    <a:pt x="f73" y="f74"/>
                  </a:lnTo>
                  <a:lnTo>
                    <a:pt x="f75" y="f76"/>
                  </a:lnTo>
                  <a:lnTo>
                    <a:pt x="f77" y="f78"/>
                  </a:lnTo>
                  <a:lnTo>
                    <a:pt x="f79" y="f80"/>
                  </a:lnTo>
                  <a:lnTo>
                    <a:pt x="f81" y="f82"/>
                  </a:lnTo>
                  <a:lnTo>
                    <a:pt x="f83" y="f84"/>
                  </a:lnTo>
                  <a:lnTo>
                    <a:pt x="f85" y="f86"/>
                  </a:lnTo>
                  <a:lnTo>
                    <a:pt x="f87" y="f0"/>
                  </a:lnTo>
                  <a:lnTo>
                    <a:pt x="f88" y="f0"/>
                  </a:lnTo>
                  <a:lnTo>
                    <a:pt x="f89" y="f90"/>
                  </a:lnTo>
                  <a:lnTo>
                    <a:pt x="f91" y="f84"/>
                  </a:lnTo>
                  <a:lnTo>
                    <a:pt x="f92" y="f82"/>
                  </a:lnTo>
                  <a:lnTo>
                    <a:pt x="f93" y="f94"/>
                  </a:lnTo>
                  <a:lnTo>
                    <a:pt x="f95" y="f96"/>
                  </a:lnTo>
                  <a:lnTo>
                    <a:pt x="f12" y="f97"/>
                  </a:lnTo>
                  <a:lnTo>
                    <a:pt x="f98" y="f99"/>
                  </a:lnTo>
                  <a:lnTo>
                    <a:pt x="f100" y="f101"/>
                  </a:lnTo>
                  <a:lnTo>
                    <a:pt x="f102" y="f103"/>
                  </a:lnTo>
                  <a:lnTo>
                    <a:pt x="f104" y="f105"/>
                  </a:lnTo>
                  <a:lnTo>
                    <a:pt x="f106" y="f107"/>
                  </a:lnTo>
                  <a:lnTo>
                    <a:pt x="f108" y="f109"/>
                  </a:lnTo>
                  <a:lnTo>
                    <a:pt x="f72" y="f110"/>
                  </a:lnTo>
                  <a:lnTo>
                    <a:pt x="f103" y="f70"/>
                  </a:lnTo>
                  <a:lnTo>
                    <a:pt x="f111" y="f112"/>
                  </a:lnTo>
                  <a:lnTo>
                    <a:pt x="f113" y="f114"/>
                  </a:lnTo>
                  <a:lnTo>
                    <a:pt x="f0" y="f68"/>
                  </a:lnTo>
                  <a:lnTo>
                    <a:pt x="f0" y="f2"/>
                  </a:lnTo>
                  <a:lnTo>
                    <a:pt x="f3" y="f2"/>
                  </a:lnTo>
                  <a:lnTo>
                    <a:pt x="f3" y="f2"/>
                  </a:lnTo>
                  <a:lnTo>
                    <a:pt x="f1" y="f115"/>
                  </a:lnTo>
                  <a:lnTo>
                    <a:pt x="f1" y="f115"/>
                  </a:lnTo>
                  <a:lnTo>
                    <a:pt x="f1" y="f116"/>
                  </a:lnTo>
                  <a:lnTo>
                    <a:pt x="f1" y="f116"/>
                  </a:lnTo>
                  <a:lnTo>
                    <a:pt x="f3" y="f4"/>
                  </a:lnTo>
                  <a:lnTo>
                    <a:pt x="f3" y="f4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</p:grpSp>
      <p:sp>
        <p:nvSpPr>
          <p:cNvPr id="9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1162800" y="2675520"/>
            <a:ext cx="9877320" cy="34502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2400" b="0" i="0" u="none" strike="noStrike" kern="1200" spc="0">
                <a:ln>
                  <a:noFill/>
                </a:ln>
                <a:solidFill>
                  <a:srgbClr val="073E87"/>
                </a:solidFill>
                <a:latin typeface="Candara"/>
                <a:ea typeface="Microsoft YaHei" pitchFamily="2"/>
                <a:cs typeface="Ari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2400" b="0" i="0" u="none" strike="noStrike" kern="1200" spc="0">
                <a:ln>
                  <a:noFill/>
                </a:ln>
                <a:solidFill>
                  <a:srgbClr val="073E87"/>
                </a:solidFill>
                <a:latin typeface="Candara"/>
                <a:ea typeface="Microsoft YaHei" pitchFamily="2"/>
                <a:cs typeface="Ari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000" b="0" i="0" u="none" strike="noStrike" kern="1200" spc="0">
                <a:ln>
                  <a:noFill/>
                </a:ln>
                <a:solidFill>
                  <a:srgbClr val="073E87"/>
                </a:solidFill>
                <a:latin typeface="Candara"/>
                <a:ea typeface="Microsoft YaHei" pitchFamily="2"/>
                <a:cs typeface="Ari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1800" b="0" i="0" u="none" strike="noStrike" kern="1200" spc="0">
                <a:ln>
                  <a:noFill/>
                </a:ln>
                <a:solidFill>
                  <a:srgbClr val="073E87"/>
                </a:solidFill>
                <a:latin typeface="Candara"/>
                <a:ea typeface="Microsoft YaHei" pitchFamily="2"/>
                <a:cs typeface="Ari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1600" b="0" i="0" u="none" strike="noStrike" kern="1200" spc="0">
                <a:ln>
                  <a:noFill/>
                </a:ln>
                <a:solidFill>
                  <a:srgbClr val="073E87"/>
                </a:solidFill>
                <a:latin typeface="Candara"/>
                <a:ea typeface="Microsoft YaHei" pitchFamily="2"/>
                <a:cs typeface="Ari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73E87"/>
                </a:solidFill>
                <a:latin typeface="Candara"/>
                <a:ea typeface="Microsoft YaHei" pitchFamily="2"/>
                <a:cs typeface="Arial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73E87"/>
                </a:solidFill>
                <a:latin typeface="Candara"/>
                <a:ea typeface="Microsoft YaHei" pitchFamily="2"/>
                <a:cs typeface="Arial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73E87"/>
                </a:solidFill>
                <a:latin typeface="Candara"/>
                <a:ea typeface="Microsoft YaHei" pitchFamily="2"/>
                <a:cs typeface="Ari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73E87"/>
                </a:solidFill>
                <a:latin typeface="Candara"/>
                <a:ea typeface="Microsoft YaHei" pitchFamily="2"/>
                <a:cs typeface="Ari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73E87"/>
                </a:solidFill>
                <a:latin typeface="Candara"/>
                <a:ea typeface="Microsoft YaHei" pitchFamily="2"/>
                <a:cs typeface="Arial" pitchFamily="2"/>
              </a:defRPr>
            </a:lvl9pPr>
          </a:lstStyle>
          <a:p>
            <a:pPr lvl="0"/>
            <a:r>
              <a:rPr lang="ru-RU"/>
              <a:t>Для правки структуры щелкните мышью</a:t>
            </a:r>
          </a:p>
          <a:p>
            <a:pPr lvl="1"/>
            <a:r>
              <a:rPr lang="ru-RU"/>
              <a:t>Второй уровень структуры</a:t>
            </a:r>
          </a:p>
          <a:p>
            <a:pPr lvl="2"/>
            <a:r>
              <a:rPr lang="ru-RU"/>
              <a:t>Третий уровень структуры</a:t>
            </a:r>
          </a:p>
          <a:p>
            <a:pPr lvl="3"/>
            <a:r>
              <a:rPr lang="ru-RU"/>
              <a:t>Четвёртый уровень структуры</a:t>
            </a:r>
          </a:p>
          <a:p>
            <a:pPr lvl="4"/>
            <a:r>
              <a:rPr lang="ru-RU"/>
              <a:t>Пятый уровень структуры</a:t>
            </a:r>
          </a:p>
          <a:p>
            <a:pPr lvl="5"/>
            <a:r>
              <a:rPr lang="ru-RU"/>
              <a:t>Шестой уровень структуры</a:t>
            </a:r>
          </a:p>
          <a:p>
            <a:pPr lvl="6"/>
            <a:r>
              <a:rPr lang="ru-RU"/>
              <a:t>Седьмой уровень структуры</a:t>
            </a:r>
          </a:p>
          <a:p>
            <a:pPr lvl="7"/>
            <a:r>
              <a:rPr lang="ru-RU"/>
              <a:t>Восьмой уровень структуры</a:t>
            </a:r>
          </a:p>
          <a:p>
            <a:pPr lvl="0"/>
            <a:r>
              <a:rPr lang="ru-RU"/>
              <a:t>Девятый уровень структурыОбразец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6885000" y="6250319"/>
            <a:ext cx="504864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200" spc="0">
                <a:solidFill>
                  <a:srgbClr val="000000"/>
                </a:solidFill>
                <a:latin typeface="Candara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EB1D8692-A7F2-4ECC-A37A-7C6E4F28CE54}" type="datetime1">
              <a:rPr lang="ru-RU"/>
              <a:pPr lvl="0"/>
              <a:t>08.07.2019</a:t>
            </a:fld>
            <a:endParaRPr lang="ru-RU"/>
          </a:p>
        </p:txBody>
      </p:sp>
      <p:sp>
        <p:nvSpPr>
          <p:cNvPr id="11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258120" y="6250319"/>
            <a:ext cx="504864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lvl="0" rtl="0" hangingPunct="0">
              <a:buNone/>
              <a:tabLst/>
              <a:defRPr lang="ru-RU" sz="2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12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5321520" y="6250319"/>
            <a:ext cx="1548719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200" spc="0">
                <a:solidFill>
                  <a:srgbClr val="000000"/>
                </a:solidFill>
                <a:latin typeface="Candara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E3607A59-1025-49DB-AF78-DF6D848FE83C}" type="slidenum">
              <a:rPr/>
              <a:pPr lvl="0"/>
              <a:t>‹#›</a:t>
            </a:fld>
            <a:endParaRPr lang="ru-RU"/>
          </a:p>
        </p:txBody>
      </p:sp>
      <p:sp>
        <p:nvSpPr>
          <p:cNvPr id="13" name="Title 6"/>
          <p:cNvSpPr txBox="1">
            <a:spLocks noGrp="1"/>
          </p:cNvSpPr>
          <p:nvPr>
            <p:ph type="title"/>
          </p:nvPr>
        </p:nvSpPr>
        <p:spPr>
          <a:xfrm>
            <a:off x="609480" y="338400"/>
            <a:ext cx="10972440" cy="125243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ru-RU"/>
              <a:t>Для правки текста заголовка щелкните мышьюОбразец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lvl="0" algn="ctr" rtl="0" hangingPunct="1">
        <a:spcBef>
          <a:spcPts val="0"/>
        </a:spcBef>
        <a:spcAft>
          <a:spcPts val="0"/>
        </a:spcAft>
        <a:buNone/>
        <a:tabLst/>
        <a:defRPr lang="ru-RU" sz="4400" b="0" i="0" u="none" strike="noStrike" kern="1200" spc="0">
          <a:ln>
            <a:noFill/>
          </a:ln>
          <a:solidFill>
            <a:srgbClr val="FFFFFF"/>
          </a:solidFill>
          <a:latin typeface="Candara" pitchFamily="18"/>
          <a:ea typeface="Microsoft YaHei" pitchFamily="2"/>
          <a:cs typeface="Arial" pitchFamily="2"/>
        </a:defRPr>
      </a:lvl1pPr>
    </p:titleStyle>
    <p:bodyStyle>
      <a:lvl1pPr lvl="0">
        <a:buSzPct val="45000"/>
        <a:buFont typeface="StarSymbol"/>
        <a:buChar char="●"/>
        <a:tabLst/>
        <a:defRPr lang="ru-RU" sz="2400" b="0" i="0" u="none" strike="noStrike" spc="0">
          <a:solidFill>
            <a:srgbClr val="073E87"/>
          </a:solidFill>
          <a:latin typeface="Candara" pitchFamily="18"/>
        </a:defRPr>
      </a:lvl1pPr>
      <a:lvl2pPr lvl="1">
        <a:buSzPct val="75000"/>
        <a:buFont typeface="StarSymbol"/>
        <a:buChar char="–"/>
        <a:tabLst/>
        <a:defRPr lang="ru-RU" sz="2400" b="0" i="0" u="none" strike="noStrike" spc="0">
          <a:solidFill>
            <a:srgbClr val="073E87"/>
          </a:solidFill>
          <a:latin typeface="Candara" pitchFamily="18"/>
        </a:defRPr>
      </a:lvl2pPr>
      <a:lvl3pPr lvl="2">
        <a:buSzPct val="45000"/>
        <a:buFont typeface="StarSymbol"/>
        <a:buChar char="●"/>
        <a:tabLst/>
        <a:defRPr lang="ru-RU" sz="2400" b="0" i="0" u="none" strike="noStrike" spc="0">
          <a:solidFill>
            <a:srgbClr val="073E87"/>
          </a:solidFill>
          <a:latin typeface="Candara" pitchFamily="18"/>
        </a:defRPr>
      </a:lvl3pPr>
      <a:lvl4pPr lvl="3">
        <a:buSzPct val="75000"/>
        <a:buFont typeface="StarSymbol"/>
        <a:buChar char="–"/>
        <a:tabLst/>
        <a:defRPr lang="ru-RU" sz="2400" b="0" i="0" u="none" strike="noStrike" spc="0">
          <a:solidFill>
            <a:srgbClr val="073E87"/>
          </a:solidFill>
          <a:latin typeface="Candara" pitchFamily="18"/>
        </a:defRPr>
      </a:lvl4pPr>
      <a:lvl5pPr lvl="4">
        <a:buSzPct val="45000"/>
        <a:buFont typeface="StarSymbol"/>
        <a:buChar char="●"/>
        <a:tabLst/>
        <a:defRPr lang="ru-RU" sz="2400" b="0" i="0" u="none" strike="noStrike" spc="0">
          <a:solidFill>
            <a:srgbClr val="073E87"/>
          </a:solidFill>
          <a:latin typeface="Candara" pitchFamily="18"/>
        </a:defRPr>
      </a:lvl5pPr>
      <a:lvl6pPr lvl="5">
        <a:buSzPct val="45000"/>
        <a:buFont typeface="StarSymbol"/>
        <a:buChar char="●"/>
        <a:tabLst/>
        <a:defRPr lang="ru-RU" sz="2400" b="0" i="0" u="none" strike="noStrike" spc="0">
          <a:solidFill>
            <a:srgbClr val="073E87"/>
          </a:solidFill>
          <a:latin typeface="Candara" pitchFamily="18"/>
        </a:defRPr>
      </a:lvl6pPr>
      <a:lvl7pPr lvl="6">
        <a:buSzPct val="45000"/>
        <a:buFont typeface="StarSymbol"/>
        <a:buChar char="●"/>
        <a:tabLst/>
        <a:defRPr lang="ru-RU" sz="2400" b="0" i="0" u="none" strike="noStrike" spc="0">
          <a:solidFill>
            <a:srgbClr val="073E87"/>
          </a:solidFill>
          <a:latin typeface="Candara" pitchFamily="18"/>
        </a:defRPr>
      </a:lvl7pPr>
      <a:lvl8pPr lvl="7">
        <a:buSzPct val="45000"/>
        <a:buFont typeface="StarSymbol"/>
        <a:buChar char="●"/>
        <a:tabLst/>
        <a:defRPr lang="ru-RU" sz="2400" b="0" i="0" u="none" strike="noStrike" spc="0">
          <a:solidFill>
            <a:srgbClr val="073E87"/>
          </a:solidFill>
          <a:latin typeface="Candara" pitchFamily="18"/>
        </a:defRPr>
      </a:lvl8pPr>
      <a:lvl9pPr marL="0" marR="0" lvl="0" indent="0" algn="l" rtl="0" hangingPunct="1">
        <a:spcBef>
          <a:spcPts val="479"/>
        </a:spcBef>
        <a:spcAft>
          <a:spcPts val="1417"/>
        </a:spcAft>
        <a:buClr>
          <a:srgbClr val="31B6FD"/>
        </a:buClr>
        <a:buSzPct val="100000"/>
        <a:buFont typeface="Symbol" pitchFamily="16"/>
        <a:buChar char=""/>
        <a:tabLst/>
        <a:defRPr lang="ru-RU" sz="2400" b="0" i="0" u="none" strike="noStrike" spc="0">
          <a:solidFill>
            <a:srgbClr val="073E87"/>
          </a:solidFill>
          <a:latin typeface="Candara" pitchFamily="18"/>
        </a:defRPr>
      </a:lvl9pPr>
    </p:bodyStyle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D3BE7D41-2579-44A3-BF3A-E9F5D6C92C26}" type="datetime1">
              <a:rPr lang="ru-RU" smtClean="0"/>
              <a:pPr lvl="0"/>
              <a:t>08.07.2019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C6DD3C66-60E4-432E-8D2D-1E5F17668F0A}" type="slidenum">
              <a:rPr lang="ru-RU" smtClean="0"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77596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911539" y="2060848"/>
            <a:ext cx="10367962" cy="3671888"/>
          </a:xfrm>
        </p:spPr>
        <p:txBody>
          <a:bodyPr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182880" lvl="0">
              <a:buNone/>
            </a:pPr>
            <a:r>
              <a:rPr lang="ru-RU" sz="3600" b="1" dirty="0">
                <a:solidFill>
                  <a:srgbClr val="000000"/>
                </a:solidFill>
              </a:rPr>
              <a:t>РЕГИОНАЛЬНАЯ СОСТАВЛЯЮЩАЯ НАЦИОНАЛЬНОГО ПРОЕКТА «ПРОИЗВОДИТЕЛЬНОСТЬ ТРУДА И </a:t>
            </a:r>
            <a:r>
              <a:rPr lang="ru-RU" sz="3600" b="1" dirty="0" smtClean="0">
                <a:solidFill>
                  <a:srgbClr val="000000"/>
                </a:solidFill>
              </a:rPr>
              <a:t>ПОДДЕРЖКА </a:t>
            </a:r>
            <a:r>
              <a:rPr lang="ru-RU" sz="3600" b="1" dirty="0">
                <a:solidFill>
                  <a:srgbClr val="000000"/>
                </a:solidFill>
              </a:rPr>
              <a:t>ЗАНЯТОСТИ»</a:t>
            </a:r>
          </a:p>
        </p:txBody>
      </p:sp>
      <p:pic>
        <p:nvPicPr>
          <p:cNvPr id="3" name="Рисунок 4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 rot="10800000">
            <a:off x="359" y="6629399"/>
            <a:ext cx="12191760" cy="305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15480" y="120654"/>
            <a:ext cx="10223500" cy="963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480" y="0"/>
            <a:ext cx="12192000" cy="120726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051404" y="6519446"/>
            <a:ext cx="2088232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юль 2019 год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112474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1344" y="1128706"/>
            <a:ext cx="11289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Декомпозированные показатели, в выполнении которых принимают участие муниципалитеты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46651717"/>
              </p:ext>
            </p:extLst>
          </p:nvPr>
        </p:nvGraphicFramePr>
        <p:xfrm>
          <a:off x="1" y="1808069"/>
          <a:ext cx="12191999" cy="878485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5984052"/>
                <a:gridCol w="1140409"/>
                <a:gridCol w="1200432"/>
                <a:gridCol w="966062"/>
                <a:gridCol w="966062"/>
                <a:gridCol w="968920"/>
                <a:gridCol w="966062"/>
              </a:tblGrid>
              <a:tr h="177826">
                <a:tc rowSpan="2"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lang="ru-RU" altLang="ru-RU" sz="14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Arial" charset="0"/>
                        </a:rPr>
                        <a:t>Целевой показатель</a:t>
                      </a:r>
                      <a:endParaRPr lang="ru-RU" altLang="ru-RU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  <a:sym typeface="Arial" charset="0"/>
                      </a:endParaRPr>
                    </a:p>
                  </a:txBody>
                  <a:tcPr marL="7231" marR="7231" marT="0" marB="0" anchor="ctr" horzOverflow="overflow"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Helvetica"/>
                          <a:cs typeface="Times New Roman" panose="02020603050405020304" pitchFamily="18" charset="0"/>
                          <a:sym typeface="Arial" charset="0"/>
                        </a:rPr>
                        <a:t>Период, год</a:t>
                      </a:r>
                      <a:endParaRPr lang="ru-RU" sz="14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Helvetica"/>
                        <a:cs typeface="Times New Roman" panose="02020603050405020304" pitchFamily="18" charset="0"/>
                        <a:sym typeface="Arial" charset="0"/>
                      </a:endParaRPr>
                    </a:p>
                  </a:txBody>
                  <a:tcPr marL="7231" marR="7231" marT="0" marB="0"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78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lang="ru-RU" altLang="ru-RU" sz="14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Arial" charset="0"/>
                        </a:rPr>
                        <a:t>2019</a:t>
                      </a:r>
                      <a:endParaRPr lang="ru-RU" altLang="ru-RU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  <a:sym typeface="Arial" charset="0"/>
                      </a:endParaRPr>
                    </a:p>
                  </a:txBody>
                  <a:tcPr marL="7231" marR="7231" marT="0" marB="0" anchor="ctr" horzOverflow="overflow"/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lang="ru-RU" altLang="ru-RU" sz="14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Arial" charset="0"/>
                        </a:rPr>
                        <a:t>2020</a:t>
                      </a:r>
                      <a:endParaRPr lang="ru-RU" altLang="ru-RU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  <a:sym typeface="Arial" charset="0"/>
                      </a:endParaRPr>
                    </a:p>
                  </a:txBody>
                  <a:tcPr marL="7231" marR="7231" marT="0" marB="0" anchor="ctr" horzOverflow="overflow"/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lang="ru-RU" altLang="ru-RU" sz="14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Arial" charset="0"/>
                        </a:rPr>
                        <a:t>2021</a:t>
                      </a:r>
                      <a:endParaRPr lang="ru-RU" altLang="ru-RU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  <a:sym typeface="Arial" charset="0"/>
                      </a:endParaRPr>
                    </a:p>
                  </a:txBody>
                  <a:tcPr marL="7231" marR="7231" marT="0" marB="0" anchor="ctr" horzOverflow="overflow"/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lang="ru-RU" altLang="ru-RU" sz="14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Arial" charset="0"/>
                        </a:rPr>
                        <a:t>2022</a:t>
                      </a:r>
                      <a:endParaRPr lang="ru-RU" altLang="ru-RU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  <a:sym typeface="Arial" charset="0"/>
                      </a:endParaRPr>
                    </a:p>
                  </a:txBody>
                  <a:tcPr marL="7231" marR="7231" marT="0" marB="0" anchor="ctr" horzOverflow="overflow"/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lang="ru-RU" altLang="ru-RU" sz="14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Arial" charset="0"/>
                        </a:rPr>
                        <a:t>2023</a:t>
                      </a:r>
                      <a:endParaRPr lang="ru-RU" altLang="ru-RU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  <a:sym typeface="Arial" charset="0"/>
                      </a:endParaRPr>
                    </a:p>
                  </a:txBody>
                  <a:tcPr marL="7231" marR="7231" marT="0" marB="0" anchor="ctr" horzOverflow="overflow"/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lang="ru-RU" altLang="ru-RU" sz="1400" kern="12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Arial" charset="0"/>
                        </a:rPr>
                        <a:t>2024</a:t>
                      </a:r>
                      <a:endParaRPr lang="ru-RU" altLang="ru-RU" sz="1400" kern="120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  <a:sym typeface="Arial" charset="0"/>
                      </a:endParaRPr>
                    </a:p>
                  </a:txBody>
                  <a:tcPr marL="7231" marR="7231" marT="0" marB="0" anchor="ctr" horzOverflow="overflow"/>
                </a:tc>
              </a:tr>
              <a:tr h="45176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средних и крупных предприятий базовых </a:t>
                      </a:r>
                      <a:r>
                        <a:rPr lang="ru-RU" sz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несырьевых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отраслей экономики, вовлеченных в реализацию национального проекта, ед. нарастающим итогом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</a:t>
                      </a: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163</a:t>
                      </a: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208</a:t>
                      </a: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</a:t>
                      </a: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2632712"/>
            <a:ext cx="118093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муниципальных образований Самарской области, привлекаемых в 2019 году, 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достижения показателей проекта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28216732"/>
              </p:ext>
            </p:extLst>
          </p:nvPr>
        </p:nvGraphicFramePr>
        <p:xfrm>
          <a:off x="0" y="2907331"/>
          <a:ext cx="12192000" cy="372846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663574"/>
                <a:gridCol w="3764213"/>
                <a:gridCol w="3764213"/>
              </a:tblGrid>
              <a:tr h="412014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Муниципальное</a:t>
                      </a:r>
                      <a:r>
                        <a:rPr lang="ru-RU" sz="1300" baseline="0" dirty="0" smtClean="0"/>
                        <a:t> образование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Количество предприятий в 2019 г., </a:t>
                      </a:r>
                      <a:r>
                        <a:rPr lang="ru-RU" sz="1300" dirty="0" err="1" smtClean="0"/>
                        <a:t>ед</a:t>
                      </a:r>
                      <a:endParaRPr lang="ru-RU" sz="1300" dirty="0" smtClean="0"/>
                    </a:p>
                    <a:p>
                      <a:pPr algn="ctr"/>
                      <a:r>
                        <a:rPr lang="ru-RU" sz="1300" dirty="0" smtClean="0"/>
                        <a:t>(без участников ПППТ 2017- 2018 гг.)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Количество</a:t>
                      </a:r>
                      <a:r>
                        <a:rPr lang="ru-RU" sz="1300" baseline="0" dirty="0" smtClean="0"/>
                        <a:t> предприятий на 08.07.2019 г.</a:t>
                      </a:r>
                    </a:p>
                    <a:p>
                      <a:pPr algn="ctr"/>
                      <a:r>
                        <a:rPr lang="ru-RU" sz="1300" baseline="0" dirty="0" smtClean="0"/>
                        <a:t>(без участников ПППТ 2018 года)</a:t>
                      </a:r>
                      <a:endParaRPr lang="ru-RU" sz="1300" dirty="0"/>
                    </a:p>
                  </a:txBody>
                  <a:tcPr/>
                </a:tc>
              </a:tr>
              <a:tr h="25750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г.о. Самара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5750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г.о. Тольятти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5750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г.о. Сызрань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5750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г.о. Жигулевск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5750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г.о.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Кинель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5750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г.о. Чапаевск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5750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г.о. Октябрьск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5750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г.о.  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Новокуйбышевск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5750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г.о. Отрадный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5750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г.о. Похвистнево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1*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82992">
                <a:tc gridSpan="3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* По данным Росстата на территории г.о на конец 2018 года нет предприятий, соответствующих критериям отбора в Национальный проект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343472" y="100707"/>
            <a:ext cx="9001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2400" b="1" kern="0" dirty="0"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НАЦИОНАЛЬНЫЙ ПРОЕКТ </a:t>
            </a:r>
            <a:br>
              <a:rPr lang="ru-RU" sz="2400" b="1" kern="0" dirty="0"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</a:br>
            <a:r>
              <a:rPr lang="ru-RU" sz="2400" b="1" kern="0" dirty="0"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«Производительность труда и поддержка занятости»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 rot="10800000">
            <a:off x="359" y="6629399"/>
            <a:ext cx="12191760" cy="30528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Прямоугольник 9"/>
          <p:cNvSpPr/>
          <p:nvPr/>
        </p:nvSpPr>
        <p:spPr>
          <a:xfrm>
            <a:off x="11890314" y="6530189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dirty="0"/>
              <a:t>3</a:t>
            </a:r>
            <a:endParaRPr lang="ru-RU" dirty="0">
              <a:solidFill>
                <a:srgbClr val="000000"/>
              </a:solidFill>
              <a:latin typeface="Century Gothic (Основной текст)" pitchFamily="18"/>
              <a:cs typeface="Tahoma" pitchFamily="2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1344" y="1506412"/>
            <a:ext cx="113999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(Утверждены протоколом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заседания Совета по национальным и приоритетным проектам Самарской области от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27.02.2019 № ДА-9)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56803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112474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1095467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муниципальных образований Самарской области, привлекаемых в 2019 году, </a:t>
            </a:r>
          </a:p>
          <a:p>
            <a:pPr algn="ctr"/>
            <a:r>
              <a:rPr lang="ru-RU" sz="1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достижения показателей проекта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271464" y="107029"/>
            <a:ext cx="99371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2400" b="1" kern="0" dirty="0"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НАЦИОНАЛЬНЫЙ ПРОЕКТ </a:t>
            </a:r>
            <a:br>
              <a:rPr lang="ru-RU" sz="2400" b="1" kern="0" dirty="0"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</a:br>
            <a:r>
              <a:rPr lang="ru-RU" sz="2400" b="1" kern="0" dirty="0"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«Производительность труда и поддержка занятости»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57732427"/>
              </p:ext>
            </p:extLst>
          </p:nvPr>
        </p:nvGraphicFramePr>
        <p:xfrm>
          <a:off x="0" y="1567872"/>
          <a:ext cx="5375921" cy="4858524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639616"/>
                <a:gridCol w="1512168"/>
                <a:gridCol w="1224137"/>
              </a:tblGrid>
              <a:tr h="861623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Муниципальное</a:t>
                      </a:r>
                      <a:r>
                        <a:rPr lang="ru-RU" sz="1050" baseline="0" dirty="0" smtClean="0"/>
                        <a:t> образование</a:t>
                      </a:r>
                      <a:endParaRPr lang="ru-RU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Количество предприятий </a:t>
                      </a:r>
                    </a:p>
                    <a:p>
                      <a:pPr algn="ctr"/>
                      <a:r>
                        <a:rPr lang="ru-RU" sz="1050" dirty="0" smtClean="0"/>
                        <a:t>в 2019 г., </a:t>
                      </a:r>
                      <a:r>
                        <a:rPr lang="ru-RU" sz="1050" dirty="0" err="1" smtClean="0"/>
                        <a:t>ед</a:t>
                      </a:r>
                      <a:r>
                        <a:rPr lang="ru-RU" sz="1050" dirty="0" smtClean="0"/>
                        <a:t> </a:t>
                      </a:r>
                    </a:p>
                    <a:p>
                      <a:pPr algn="ctr"/>
                      <a:r>
                        <a:rPr lang="ru-RU" sz="1050" dirty="0" smtClean="0"/>
                        <a:t>(без участников ПППТ 2017- 2018 гг.)</a:t>
                      </a:r>
                      <a:endParaRPr lang="ru-RU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Количество предприятий на 08.07.2019 год (без участников ПППТ 2018 г).</a:t>
                      </a:r>
                      <a:endParaRPr lang="ru-RU" sz="1050" dirty="0"/>
                    </a:p>
                  </a:txBody>
                  <a:tcPr anchor="ctr"/>
                </a:tc>
              </a:tr>
              <a:tr h="2794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Алексеевский муниципальный район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1*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0</a:t>
                      </a:r>
                      <a:endParaRPr lang="ru-RU" sz="1050" dirty="0"/>
                    </a:p>
                  </a:txBody>
                  <a:tcPr/>
                </a:tc>
              </a:tr>
              <a:tr h="2597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Безенчукский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муниципальный район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1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1</a:t>
                      </a:r>
                      <a:endParaRPr lang="ru-RU" sz="1050" dirty="0"/>
                    </a:p>
                  </a:txBody>
                  <a:tcPr/>
                </a:tc>
              </a:tr>
              <a:tr h="2597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Богатовский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муниципальный район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1*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0</a:t>
                      </a:r>
                      <a:endParaRPr lang="ru-RU" sz="1050" dirty="0"/>
                    </a:p>
                  </a:txBody>
                  <a:tcPr/>
                </a:tc>
              </a:tr>
              <a:tr h="3086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Большеглушицкий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муниципальный район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1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0</a:t>
                      </a:r>
                      <a:endParaRPr lang="ru-RU" sz="1050" dirty="0"/>
                    </a:p>
                  </a:txBody>
                  <a:tcPr/>
                </a:tc>
              </a:tr>
              <a:tr h="3580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Большечерниговский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муниципальный район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1*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0</a:t>
                      </a:r>
                      <a:endParaRPr lang="ru-RU" sz="1050" dirty="0"/>
                    </a:p>
                  </a:txBody>
                  <a:tcPr/>
                </a:tc>
              </a:tr>
              <a:tr h="2597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Борский муниципальный район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1*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0</a:t>
                      </a:r>
                      <a:endParaRPr lang="ru-RU" sz="1050" dirty="0"/>
                    </a:p>
                  </a:txBody>
                  <a:tcPr/>
                </a:tc>
              </a:tr>
              <a:tr h="2597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Волжский муниципальный район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1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2</a:t>
                      </a:r>
                      <a:endParaRPr lang="ru-RU" sz="1050" dirty="0"/>
                    </a:p>
                  </a:txBody>
                  <a:tcPr/>
                </a:tc>
              </a:tr>
              <a:tr h="2597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Елховский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муниципальный район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1*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0</a:t>
                      </a:r>
                      <a:endParaRPr lang="ru-RU" sz="1050" dirty="0"/>
                    </a:p>
                  </a:txBody>
                  <a:tcPr/>
                </a:tc>
              </a:tr>
              <a:tr h="2597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Исаклинский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муниципальный район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1*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0</a:t>
                      </a:r>
                      <a:endParaRPr lang="ru-RU" sz="1050" dirty="0"/>
                    </a:p>
                  </a:txBody>
                  <a:tcPr/>
                </a:tc>
              </a:tr>
              <a:tr h="3086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Камышлинский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муниципальный район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1*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0</a:t>
                      </a:r>
                      <a:endParaRPr lang="ru-RU" sz="1050" dirty="0"/>
                    </a:p>
                  </a:txBody>
                  <a:tcPr/>
                </a:tc>
              </a:tr>
              <a:tr h="2597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Кинельский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муниципальный район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1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0</a:t>
                      </a:r>
                      <a:endParaRPr lang="ru-RU" sz="1050" dirty="0"/>
                    </a:p>
                  </a:txBody>
                  <a:tcPr/>
                </a:tc>
              </a:tr>
              <a:tr h="3568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Кинель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-Черкасский муниципальный район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1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0</a:t>
                      </a:r>
                      <a:endParaRPr lang="ru-RU" sz="1050" dirty="0"/>
                    </a:p>
                  </a:txBody>
                  <a:tcPr/>
                </a:tc>
              </a:tr>
              <a:tr h="2597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Клявлинский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муниципальный район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1*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0</a:t>
                      </a:r>
                      <a:endParaRPr lang="ru-RU" sz="1050" dirty="0"/>
                    </a:p>
                  </a:txBody>
                  <a:tcPr/>
                </a:tc>
              </a:tr>
              <a:tr h="2671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Кошкинский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муниципальный район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-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-</a:t>
                      </a:r>
                      <a:endParaRPr lang="ru-RU" sz="105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 rot="10800000">
            <a:off x="0" y="6566851"/>
            <a:ext cx="12191760" cy="30528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01337800"/>
              </p:ext>
            </p:extLst>
          </p:nvPr>
        </p:nvGraphicFramePr>
        <p:xfrm>
          <a:off x="5447931" y="1556792"/>
          <a:ext cx="6743830" cy="4810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086927"/>
                <a:gridCol w="1953630"/>
                <a:gridCol w="1703273"/>
              </a:tblGrid>
              <a:tr h="882190">
                <a:tc>
                  <a:txBody>
                    <a:bodyPr/>
                    <a:lstStyle/>
                    <a:p>
                      <a:pPr algn="ctr"/>
                      <a:r>
                        <a:rPr lang="ru-RU" sz="1050" baseline="0" dirty="0" smtClean="0"/>
                        <a:t>Муниципальное образование</a:t>
                      </a:r>
                      <a:endParaRPr lang="ru-RU" sz="105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Количество предприятий </a:t>
                      </a:r>
                    </a:p>
                    <a:p>
                      <a:pPr algn="ctr"/>
                      <a:r>
                        <a:rPr lang="ru-RU" sz="1050" dirty="0" smtClean="0"/>
                        <a:t>в 2019 г., </a:t>
                      </a:r>
                      <a:r>
                        <a:rPr lang="ru-RU" sz="1050" dirty="0" err="1" smtClean="0"/>
                        <a:t>ед</a:t>
                      </a:r>
                      <a:r>
                        <a:rPr lang="ru-RU" sz="1050" dirty="0" smtClean="0"/>
                        <a:t> </a:t>
                      </a:r>
                    </a:p>
                    <a:p>
                      <a:pPr algn="ctr"/>
                      <a:r>
                        <a:rPr lang="ru-RU" sz="1050" dirty="0" smtClean="0"/>
                        <a:t>(без участников ПППТ 2017- 2018 гг.)</a:t>
                      </a:r>
                      <a:endParaRPr lang="ru-RU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Количество предприятий на 08.07.2019 год (без участников ПППТ </a:t>
                      </a:r>
                      <a:r>
                        <a:rPr lang="ru-RU" sz="1050" smtClean="0"/>
                        <a:t>2018 г).</a:t>
                      </a:r>
                      <a:endParaRPr lang="ru-RU" sz="1050" dirty="0"/>
                    </a:p>
                  </a:txBody>
                  <a:tcPr anchor="ctr"/>
                </a:tc>
              </a:tr>
              <a:tr h="248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Красноармейский муниципальный район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</a:tr>
              <a:tr h="3026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Красноярский муниципальный район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0</a:t>
                      </a:r>
                      <a:endParaRPr lang="ru-RU" sz="1000" dirty="0"/>
                    </a:p>
                  </a:txBody>
                  <a:tcPr/>
                </a:tc>
              </a:tr>
              <a:tr h="3026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Нефтегорский</a:t>
                      </a:r>
                      <a:r>
                        <a:rPr lang="ru-RU" sz="10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муниципальный район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0</a:t>
                      </a:r>
                      <a:endParaRPr lang="ru-RU" sz="1000" dirty="0"/>
                    </a:p>
                  </a:txBody>
                  <a:tcPr/>
                </a:tc>
              </a:tr>
              <a:tr h="3026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Пестравский</a:t>
                      </a:r>
                      <a:r>
                        <a:rPr lang="ru-RU" sz="10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муниципальный район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0</a:t>
                      </a:r>
                      <a:endParaRPr lang="ru-RU" sz="1000" dirty="0"/>
                    </a:p>
                  </a:txBody>
                  <a:tcPr/>
                </a:tc>
              </a:tr>
              <a:tr h="3144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Похвистневский</a:t>
                      </a:r>
                      <a:r>
                        <a:rPr lang="ru-RU" sz="10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муниципальный район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0</a:t>
                      </a:r>
                      <a:endParaRPr lang="ru-RU" sz="1000" dirty="0"/>
                    </a:p>
                  </a:txBody>
                  <a:tcPr/>
                </a:tc>
              </a:tr>
              <a:tr h="3026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Приволжский муниципальный район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0</a:t>
                      </a:r>
                      <a:endParaRPr lang="ru-RU" sz="1000" dirty="0"/>
                    </a:p>
                  </a:txBody>
                  <a:tcPr/>
                </a:tc>
              </a:tr>
              <a:tr h="3026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Сергиевский муниципальный район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0</a:t>
                      </a:r>
                      <a:endParaRPr lang="ru-RU" sz="1000" dirty="0"/>
                    </a:p>
                  </a:txBody>
                  <a:tcPr/>
                </a:tc>
              </a:tr>
              <a:tr h="3144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Ставропольский муниципальный район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0</a:t>
                      </a:r>
                      <a:endParaRPr lang="ru-RU" sz="1000" dirty="0"/>
                    </a:p>
                  </a:txBody>
                  <a:tcPr/>
                </a:tc>
              </a:tr>
              <a:tr h="3026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Сызранский муниципальный район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1*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0</a:t>
                      </a:r>
                      <a:endParaRPr lang="ru-RU" sz="1000" dirty="0"/>
                    </a:p>
                  </a:txBody>
                  <a:tcPr/>
                </a:tc>
              </a:tr>
              <a:tr h="3144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Хворостянский</a:t>
                      </a:r>
                      <a:r>
                        <a:rPr lang="ru-RU" sz="10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муниципальный район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1*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0</a:t>
                      </a:r>
                      <a:endParaRPr lang="ru-RU" sz="1000" dirty="0"/>
                    </a:p>
                  </a:txBody>
                  <a:tcPr/>
                </a:tc>
              </a:tr>
              <a:tr h="3144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Челно-Вершинский муниципальный район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1*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0</a:t>
                      </a:r>
                      <a:endParaRPr lang="ru-RU" sz="1000" dirty="0"/>
                    </a:p>
                  </a:txBody>
                  <a:tcPr/>
                </a:tc>
              </a:tr>
              <a:tr h="3026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Шенталинский</a:t>
                      </a:r>
                      <a:r>
                        <a:rPr lang="ru-RU" sz="10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муниципальный район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1*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0</a:t>
                      </a:r>
                      <a:endParaRPr lang="ru-RU" sz="1000" dirty="0"/>
                    </a:p>
                  </a:txBody>
                  <a:tcPr/>
                </a:tc>
              </a:tr>
              <a:tr h="3026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Шигонский</a:t>
                      </a:r>
                      <a:r>
                        <a:rPr lang="ru-RU" sz="10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муниципальный район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0</a:t>
                      </a:r>
                      <a:endParaRPr lang="ru-RU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-168696" y="6366796"/>
            <a:ext cx="907300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cap="all" dirty="0">
                <a:latin typeface="Times New Roman" panose="02020603050405020304" pitchFamily="18" charset="0"/>
                <a:cs typeface="Times New Roman" pitchFamily="18" charset="0"/>
              </a:rPr>
              <a:t>* 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По данным Росстата на территории </a:t>
            </a:r>
            <a:r>
              <a:rPr lang="ru-RU" sz="1000" dirty="0" err="1">
                <a:latin typeface="Times New Roman" pitchFamily="18" charset="0"/>
                <a:cs typeface="Times New Roman" pitchFamily="18" charset="0"/>
              </a:rPr>
              <a:t>м.о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. на конец 2018 года  нет предприятий, соответствующих критериям отбора в Национальный проект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1890314" y="648866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dirty="0"/>
              <a:t>4</a:t>
            </a:r>
            <a:endParaRPr lang="ru-RU" dirty="0">
              <a:solidFill>
                <a:srgbClr val="000000"/>
              </a:solidFill>
              <a:latin typeface="Century Gothic (Основной текст)" pitchFamily="18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9941124"/>
      </p:ext>
    </p:extLst>
  </p:cSld>
  <p:clrMapOvr>
    <a:masterClrMapping/>
  </p:clrMapOvr>
</p:sld>
</file>

<file path=ppt/theme/theme1.xml><?xml version="1.0" encoding="utf-8"?>
<a:theme xmlns:a="http://schemas.openxmlformats.org/drawingml/2006/main" name="Обычный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бычный 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677</TotalTime>
  <Words>440</Words>
  <Application>Microsoft Office PowerPoint</Application>
  <PresentationFormat>Произвольный</PresentationFormat>
  <Paragraphs>154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Обычный</vt:lpstr>
      <vt:lpstr>Обычный 2</vt:lpstr>
      <vt:lpstr>Тема Office</vt:lpstr>
      <vt:lpstr>РЕГИОНАЛЬНАЯ СОСТАВЛЯЮЩАЯ НАЦИОНАЛЬНОГО ПРОЕКТА «ПРОИЗВОДИТЕЛЬНОСТЬ ТРУДА И ПОДДЕРЖКА ЗАНЯТОСТИ»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РЕГИОНАЛЬНАЯ СОСТАВЛЯЮЩАЯ НАЦИОНАЛЬНОГО ПРОЕКТА «ПРОИЗВОДИТЕЛЬНОСТЬ ТРУДА И ПРДДЕРЖКА ЗАНЯТОСТИ»</dc:title>
  <dc:creator>Екатерина</dc:creator>
  <cp:lastModifiedBy>Анютка</cp:lastModifiedBy>
  <cp:revision>68</cp:revision>
  <cp:lastPrinted>2019-07-08T14:17:38Z</cp:lastPrinted>
  <dcterms:modified xsi:type="dcterms:W3CDTF">2019-07-08T16:53:10Z</dcterms:modified>
</cp:coreProperties>
</file>