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notesSlides/notesSlide5.xml" ContentType="application/vnd.openxmlformats-officedocument.presentationml.notesSlide+xml"/>
  <Override PartName="/ppt/media/image39.jpg" ContentType="image/jpg"/>
  <Override PartName="/ppt/media/image40.jpg" ContentType="image/jpg"/>
  <Override PartName="/ppt/media/image41.jpg" ContentType="image/jpg"/>
  <Override PartName="/ppt/notesSlides/notesSlide6.xml" ContentType="application/vnd.openxmlformats-officedocument.presentationml.notesSlide+xml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61.jpg" ContentType="image/jpg"/>
  <Override PartName="/ppt/media/image62.jpg" ContentType="image/jpg"/>
  <Override PartName="/ppt/media/image63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5" r:id="rId2"/>
    <p:sldId id="256" r:id="rId3"/>
    <p:sldId id="27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7" r:id="rId13"/>
    <p:sldId id="277" r:id="rId14"/>
    <p:sldId id="268" r:id="rId15"/>
    <p:sldId id="270" r:id="rId16"/>
    <p:sldId id="269" r:id="rId17"/>
    <p:sldId id="271" r:id="rId18"/>
    <p:sldId id="272" r:id="rId19"/>
    <p:sldId id="273" r:id="rId20"/>
    <p:sldId id="282" r:id="rId21"/>
    <p:sldId id="283" r:id="rId22"/>
    <p:sldId id="280" r:id="rId23"/>
    <p:sldId id="281" r:id="rId24"/>
    <p:sldId id="284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C7"/>
    <a:srgbClr val="C1C1C2"/>
    <a:srgbClr val="C7C8C8"/>
    <a:srgbClr val="C1C1C1"/>
    <a:srgbClr val="C4C5C5"/>
    <a:srgbClr val="C8C8C8"/>
    <a:srgbClr val="C2C2C2"/>
    <a:srgbClr val="C9C9C9"/>
    <a:srgbClr val="C6C6C6"/>
    <a:srgbClr val="C5C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/>
    <p:restoredTop sz="95100"/>
  </p:normalViewPr>
  <p:slideViewPr>
    <p:cSldViewPr snapToGrid="0" snapToObjects="1">
      <p:cViewPr varScale="1">
        <p:scale>
          <a:sx n="89" d="100"/>
          <a:sy n="89" d="100"/>
        </p:scale>
        <p:origin x="1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7D39B-F7DD-CD4A-A23B-BD39221A367B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28BC-A4C7-284C-A4A5-C8F9DF513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1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8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43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2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9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9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76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73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48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28BC-A4C7-284C-A4A5-C8F9DF51311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8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9D65F4-F284-0543-98E6-8C5160033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E2DD7B2-DD65-E341-8537-D9D57F2B2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6BB4C2-937D-B44E-8831-CF5EAD1D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A4A70FA-0CA7-A74B-9DA0-65DD7E6ED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4C2C86-F6D0-1E42-9DF4-00AB9466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57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1B9315-0EF1-3140-AB44-CB6266B8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F1B0974-C524-4C47-89E3-6F9DAEC46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0DA89B-6B6E-EA44-8B76-EC0BF8C77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A9EDDF-725F-CE4C-B55B-D2B0F85C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D9DB7E-2E8A-F94E-8867-90B3EB86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4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8A7CDC1-F377-4E4B-ACAE-D6D1E9154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7BEFBC0-431A-894C-8DE2-1C16699E5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CEDFA8A-F505-E94B-B49D-DC065239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8942F1-E2AE-C441-8B57-C3A80143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BD87FD-2EFE-6B4A-8132-C64CC165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961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5976FE-D050-514C-88F1-ED60BE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D567206-32A0-8A41-9444-586874747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5C1D1B-6723-2D45-BAE7-D8BDFB49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EBEB642-E05F-1648-91CE-54D43A399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30E7130-B9C5-E346-A87A-592B2A92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4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B2CA65-2D50-6D42-A225-6C66A1B2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0BEF77-14E6-F547-AE3E-99CE753C3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3E27EFC-E841-424A-A2FE-3C11046A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B19F62-ED09-FA48-BA36-660436D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8AF3A0A-46D5-CA46-96E4-CD2375FD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50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450DB2-BAB7-6841-AF66-C90448A3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A29140C-A2AC-7B44-A10F-CBD898377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35E7707-9994-3D41-95E0-5ECF6947C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0405E48-EFBB-F448-9F76-3531C9CE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6D26AF1-F852-BA44-BFBB-B206ADCB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B89B901-06A5-484C-A8EA-F9410242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6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8CE3A3-BB9B-AE4C-99AA-C3482387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4D7D3B-08B2-A54A-9473-4FCB2C8CE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D350997-0269-4C4F-A635-E67A59F16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2487651-3506-8047-B69E-990374F58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D4969B4-43B5-3B40-8BF5-774A37700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9692A66-EBCD-2344-9560-93DA236DE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FE45CFF-6A02-1149-A9A2-A684D3E4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9E90B95-13A7-0747-BDEC-A48CC22B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6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00126-7B17-3D41-895E-9A74EF33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722A38A-EE97-644A-8DBE-FA6985A0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A1310DD-4AD8-A141-BEE0-AEDD0E143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7F2FEBF-25FB-CC44-A549-071FEEE8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3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1765966-F1FD-D84E-BBAC-BF555E8D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1EDCA44-2C3C-E44C-BB73-797A9181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5618D84-8CD4-F442-AFA9-7432D663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1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BA314A-C6DC-FC44-BE74-A4CEA8B9C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32111E-B26A-BD46-BA0D-1F2E7D5D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C968E36-09DD-FC40-B389-D9FC3CCF8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8F20B8F-945B-A046-8AB6-45B1CC1AF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CA6EA57-C406-174E-9888-046732FD4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614971F-8A5F-F449-85F4-86367768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5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587B07-B490-1E46-88DD-21FEBCD3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C1CB967-04E3-034C-B9AD-3243AC812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5D2168D-2B87-C448-9660-8AD471511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0C7D17-8281-B842-BA4A-2645C8C04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2AC3C39-D232-5E47-A858-BC4E5D0D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E849A31-B17B-1945-B89A-9C56E4EB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9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EE3891-5678-9047-AF8B-8A33C29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B519B98-4B6C-1045-BCE5-CDFEC0FD6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4C9803-D17A-A446-B0FD-43662BD18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8EC1A-7FD6-6043-BE2B-EBF62DE0634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878DBF-66D1-0349-9A37-1B72B1FEA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023CF3-F1D7-1949-868F-8A2649AB7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469BB-152D-2F4F-AE98-136A4D45A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34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8.pn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7" Type="http://schemas.openxmlformats.org/officeDocument/2006/relationships/image" Target="../media/image39.jpg"/><Relationship Id="rId8" Type="http://schemas.openxmlformats.org/officeDocument/2006/relationships/image" Target="../media/image40.jpg"/><Relationship Id="rId9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45.jpg"/><Relationship Id="rId9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47.png"/><Relationship Id="rId5" Type="http://schemas.openxmlformats.org/officeDocument/2006/relationships/image" Target="../media/image49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7.png"/><Relationship Id="rId6" Type="http://schemas.openxmlformats.org/officeDocument/2006/relationships/image" Target="../media/image63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jpg"/><Relationship Id="rId7" Type="http://schemas.openxmlformats.org/officeDocument/2006/relationships/image" Target="../media/image69.jpg"/><Relationship Id="rId8" Type="http://schemas.openxmlformats.org/officeDocument/2006/relationships/image" Target="../media/image70.jp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895C644-C786-F945-B9AB-0B28749D2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90"/>
            <a:ext cx="12192000" cy="69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CFFE7447-9344-B448-B024-B628938704A7}"/>
              </a:ext>
            </a:extLst>
          </p:cNvPr>
          <p:cNvSpPr/>
          <p:nvPr/>
        </p:nvSpPr>
        <p:spPr>
          <a:xfrm>
            <a:off x="527197" y="700129"/>
            <a:ext cx="6223227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098A5C-A40C-B541-8B73-CE0B2CF4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067245-BAC3-5147-8828-EB89E413BC64}"/>
              </a:ext>
            </a:extLst>
          </p:cNvPr>
          <p:cNvSpPr/>
          <p:nvPr/>
        </p:nvSpPr>
        <p:spPr>
          <a:xfrm>
            <a:off x="745247" y="733786"/>
            <a:ext cx="581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РЕКОРДНОЕ КОЛИЧЕСТВО ЗАЯВОК: 1289 РАБОТ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690063F-C961-DA4B-A82A-C7F1FEA0B2D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C31A364-062F-5E48-BC3F-7E49BC736054}"/>
              </a:ext>
            </a:extLst>
          </p:cNvPr>
          <p:cNvSpPr/>
          <p:nvPr/>
        </p:nvSpPr>
        <p:spPr>
          <a:xfrm>
            <a:off x="745247" y="1467250"/>
            <a:ext cx="1384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Топ тем: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ED1200-1066-4940-8523-772FAEC8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259278" y="1657608"/>
            <a:ext cx="545071" cy="22600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BC42487-D0E1-A64F-A7E8-42DC58EEBE29}"/>
              </a:ext>
            </a:extLst>
          </p:cNvPr>
          <p:cNvSpPr/>
          <p:nvPr/>
        </p:nvSpPr>
        <p:spPr>
          <a:xfrm>
            <a:off x="2934090" y="1491616"/>
            <a:ext cx="113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Россия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DF2AE48-5C6A-214D-AA3A-46A4ACB6C1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6828" y="1657608"/>
            <a:ext cx="545071" cy="22600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B0A299-1785-A94D-9BE2-ECCF646B9F68}"/>
              </a:ext>
            </a:extLst>
          </p:cNvPr>
          <p:cNvSpPr/>
          <p:nvPr/>
        </p:nvSpPr>
        <p:spPr>
          <a:xfrm>
            <a:off x="4786040" y="1494705"/>
            <a:ext cx="199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Семья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AE36B01-95CF-C147-8822-5F2380A193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176098" y="1657608"/>
            <a:ext cx="545071" cy="22600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25C4A9-29B4-6F42-8494-98532FDF2B1D}"/>
              </a:ext>
            </a:extLst>
          </p:cNvPr>
          <p:cNvSpPr/>
          <p:nvPr/>
        </p:nvSpPr>
        <p:spPr>
          <a:xfrm>
            <a:off x="6614208" y="1491616"/>
            <a:ext cx="15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2020-й год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78D3849-C41F-1740-A1DE-95A997A3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5" y="1657608"/>
            <a:ext cx="545071" cy="2260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E500E4A-066B-5246-82ED-7AA5884B3DE2}"/>
              </a:ext>
            </a:extLst>
          </p:cNvPr>
          <p:cNvSpPr/>
          <p:nvPr/>
        </p:nvSpPr>
        <p:spPr>
          <a:xfrm>
            <a:off x="8978083" y="1417124"/>
            <a:ext cx="2468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effectLst/>
                <a:latin typeface="PT Astra Sans" panose="020B0603020203020204" pitchFamily="34" charset="0"/>
              </a:rPr>
              <a:t>Цифровой формат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4E80282-D4D2-A140-8D8B-00476E1C0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67" b="15339"/>
          <a:stretch/>
        </p:blipFill>
        <p:spPr>
          <a:xfrm>
            <a:off x="11046237" y="5880485"/>
            <a:ext cx="1122480" cy="977515"/>
          </a:xfrm>
          <a:prstGeom prst="rect">
            <a:avLst/>
          </a:prstGeom>
        </p:spPr>
      </p:pic>
      <p:sp>
        <p:nvSpPr>
          <p:cNvPr id="22" name="object 25">
            <a:extLst>
              <a:ext uri="{FF2B5EF4-FFF2-40B4-BE49-F238E27FC236}">
                <a16:creationId xmlns="" xmlns:a16="http://schemas.microsoft.com/office/drawing/2014/main" id="{481F7C36-BFCA-FA4F-916C-54B5A72DDBC5}"/>
              </a:ext>
            </a:extLst>
          </p:cNvPr>
          <p:cNvSpPr/>
          <p:nvPr/>
        </p:nvSpPr>
        <p:spPr>
          <a:xfrm>
            <a:off x="1143371" y="3265738"/>
            <a:ext cx="1660978" cy="1336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6">
            <a:extLst>
              <a:ext uri="{FF2B5EF4-FFF2-40B4-BE49-F238E27FC236}">
                <a16:creationId xmlns="" xmlns:a16="http://schemas.microsoft.com/office/drawing/2014/main" id="{9B3347B5-980B-F149-8593-01FA9A3660A1}"/>
              </a:ext>
            </a:extLst>
          </p:cNvPr>
          <p:cNvSpPr/>
          <p:nvPr/>
        </p:nvSpPr>
        <p:spPr>
          <a:xfrm>
            <a:off x="4069657" y="2983523"/>
            <a:ext cx="1258665" cy="17612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8">
            <a:extLst>
              <a:ext uri="{FF2B5EF4-FFF2-40B4-BE49-F238E27FC236}">
                <a16:creationId xmlns="" xmlns:a16="http://schemas.microsoft.com/office/drawing/2014/main" id="{131E3CA2-6E50-4144-AECB-4F7AC49311F7}"/>
              </a:ext>
            </a:extLst>
          </p:cNvPr>
          <p:cNvSpPr/>
          <p:nvPr/>
        </p:nvSpPr>
        <p:spPr>
          <a:xfrm>
            <a:off x="6511899" y="2931056"/>
            <a:ext cx="1738261" cy="20057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31E4153-E5DE-BE4A-AB0A-3A755864F06C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3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CFFE7447-9344-B448-B024-B628938704A7}"/>
              </a:ext>
            </a:extLst>
          </p:cNvPr>
          <p:cNvSpPr/>
          <p:nvPr/>
        </p:nvSpPr>
        <p:spPr>
          <a:xfrm>
            <a:off x="527197" y="700129"/>
            <a:ext cx="6223227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098A5C-A40C-B541-8B73-CE0B2CF4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067245-BAC3-5147-8828-EB89E413BC64}"/>
              </a:ext>
            </a:extLst>
          </p:cNvPr>
          <p:cNvSpPr/>
          <p:nvPr/>
        </p:nvSpPr>
        <p:spPr>
          <a:xfrm>
            <a:off x="745247" y="733786"/>
            <a:ext cx="581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РЕКОРДНОЕ КОЛИЧЕСТВО ЗАЯВОК: 1289 РАБОТ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690063F-C961-DA4B-A82A-C7F1FEA0B2D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4E80282-D4D2-A140-8D8B-00476E1C0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18" b="15339"/>
          <a:stretch/>
        </p:blipFill>
        <p:spPr>
          <a:xfrm>
            <a:off x="11046237" y="5926238"/>
            <a:ext cx="1122480" cy="93176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2B0B8D9-9E29-A945-8D3E-F8D99203AE44}"/>
              </a:ext>
            </a:extLst>
          </p:cNvPr>
          <p:cNvSpPr/>
          <p:nvPr/>
        </p:nvSpPr>
        <p:spPr>
          <a:xfrm>
            <a:off x="745247" y="1418166"/>
            <a:ext cx="77007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-150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effectLst/>
                <a:latin typeface="PT Astra Sans" panose="020B0603020203020204" pitchFamily="34" charset="0"/>
              </a:rPr>
              <a:t>СРЕДИ РАБОТ ЕСТЬ ЛОГОТИПЫ, </a:t>
            </a:r>
            <a:br>
              <a:rPr lang="ru-RU" sz="3200" b="1" spc="-150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effectLst/>
                <a:latin typeface="PT Astra Sans" panose="020B0603020203020204" pitchFamily="34" charset="0"/>
              </a:rPr>
            </a:br>
            <a:r>
              <a:rPr lang="ru-RU" sz="3200" b="1" spc="-150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effectLst/>
                <a:latin typeface="PT Astra Sans" panose="020B0603020203020204" pitchFamily="34" charset="0"/>
              </a:rPr>
              <a:t>КОТОРЫЕ МОГУТ ВЫЗВАТЬ УЛЫБКУ ;)</a:t>
            </a:r>
          </a:p>
        </p:txBody>
      </p:sp>
      <p:sp>
        <p:nvSpPr>
          <p:cNvPr id="21" name="object 9">
            <a:extLst>
              <a:ext uri="{FF2B5EF4-FFF2-40B4-BE49-F238E27FC236}">
                <a16:creationId xmlns="" xmlns:a16="http://schemas.microsoft.com/office/drawing/2014/main" id="{369FEA78-976F-8C47-BB1A-4AEB9B1D6185}"/>
              </a:ext>
            </a:extLst>
          </p:cNvPr>
          <p:cNvSpPr/>
          <p:nvPr/>
        </p:nvSpPr>
        <p:spPr>
          <a:xfrm>
            <a:off x="964704" y="2797247"/>
            <a:ext cx="1657186" cy="1762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>
            <a:extLst>
              <a:ext uri="{FF2B5EF4-FFF2-40B4-BE49-F238E27FC236}">
                <a16:creationId xmlns="" xmlns:a16="http://schemas.microsoft.com/office/drawing/2014/main" id="{DE95F7EE-83DC-524F-94E6-5953461BCDD6}"/>
              </a:ext>
            </a:extLst>
          </p:cNvPr>
          <p:cNvSpPr/>
          <p:nvPr/>
        </p:nvSpPr>
        <p:spPr>
          <a:xfrm>
            <a:off x="7973702" y="3091913"/>
            <a:ext cx="1807362" cy="12152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>
            <a:extLst>
              <a:ext uri="{FF2B5EF4-FFF2-40B4-BE49-F238E27FC236}">
                <a16:creationId xmlns="" xmlns:a16="http://schemas.microsoft.com/office/drawing/2014/main" id="{B66EB52A-8817-C04F-A0CC-73C8B48F5E12}"/>
              </a:ext>
            </a:extLst>
          </p:cNvPr>
          <p:cNvSpPr/>
          <p:nvPr/>
        </p:nvSpPr>
        <p:spPr>
          <a:xfrm>
            <a:off x="4595628" y="3370444"/>
            <a:ext cx="1588106" cy="450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>
            <a:extLst>
              <a:ext uri="{FF2B5EF4-FFF2-40B4-BE49-F238E27FC236}">
                <a16:creationId xmlns="" xmlns:a16="http://schemas.microsoft.com/office/drawing/2014/main" id="{D31A53EB-1F6B-3642-A9D1-32813B70D33F}"/>
              </a:ext>
            </a:extLst>
          </p:cNvPr>
          <p:cNvSpPr/>
          <p:nvPr/>
        </p:nvSpPr>
        <p:spPr>
          <a:xfrm>
            <a:off x="6216523" y="4703726"/>
            <a:ext cx="1757179" cy="12131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3">
            <a:extLst>
              <a:ext uri="{FF2B5EF4-FFF2-40B4-BE49-F238E27FC236}">
                <a16:creationId xmlns="" xmlns:a16="http://schemas.microsoft.com/office/drawing/2014/main" id="{1A3618EF-3F79-7E49-B490-05A5061C8D93}"/>
              </a:ext>
            </a:extLst>
          </p:cNvPr>
          <p:cNvSpPr/>
          <p:nvPr/>
        </p:nvSpPr>
        <p:spPr>
          <a:xfrm>
            <a:off x="3004623" y="4489189"/>
            <a:ext cx="1293864" cy="14370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7EA1877-B862-304B-B2B1-509BEE96764D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64CE43C-A351-244B-A073-5DA0F3E5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7AF707D-919D-834F-8676-D87421CF8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19" t="36910" r="22727" b="41629"/>
          <a:stretch/>
        </p:blipFill>
        <p:spPr>
          <a:xfrm>
            <a:off x="1374131" y="1999314"/>
            <a:ext cx="1759725" cy="18132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76CD151-2F28-624B-B220-4C0CA77E5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19" t="36910" r="22727" b="41629"/>
          <a:stretch/>
        </p:blipFill>
        <p:spPr>
          <a:xfrm>
            <a:off x="4649206" y="1999314"/>
            <a:ext cx="1759725" cy="18132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946B620-C7FE-8C4C-A274-7A9DBDF40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19" t="36910" r="22727" b="41629"/>
          <a:stretch/>
        </p:blipFill>
        <p:spPr>
          <a:xfrm>
            <a:off x="7631059" y="1999314"/>
            <a:ext cx="1759725" cy="18132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C803FEC-E443-A24B-A5C2-6E9005028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19" t="36910" r="22727" b="41629"/>
          <a:stretch/>
        </p:blipFill>
        <p:spPr>
          <a:xfrm>
            <a:off x="206655" y="3680638"/>
            <a:ext cx="1759725" cy="18132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CFF7AA8D-2EB3-644F-9929-3E32F8EBB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19" t="36910" r="22727" b="41629"/>
          <a:stretch/>
        </p:blipFill>
        <p:spPr>
          <a:xfrm>
            <a:off x="3481730" y="3680638"/>
            <a:ext cx="1759725" cy="18132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116A624-25C8-C148-8750-DC8F89CEE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19" t="36910" r="22727" b="41629"/>
          <a:stretch/>
        </p:blipFill>
        <p:spPr>
          <a:xfrm>
            <a:off x="6463583" y="3680638"/>
            <a:ext cx="1759725" cy="18132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DFE4A7-3DB9-0747-9702-9D40B447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71" t="36909" r="14532" b="44000"/>
          <a:stretch/>
        </p:blipFill>
        <p:spPr>
          <a:xfrm>
            <a:off x="206655" y="75222"/>
            <a:ext cx="5039850" cy="24560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221661-A348-4A47-9A9F-0FA4B682D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A5C299-AE7C-2947-A1B8-5128B04F323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DC5C8AD-64CF-8C48-8043-508281550D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2D84740-0E78-9648-9692-972EF68B4D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78" t="47239" r="23284" b="46988"/>
          <a:stretch/>
        </p:blipFill>
        <p:spPr>
          <a:xfrm>
            <a:off x="1374130" y="2603301"/>
            <a:ext cx="879863" cy="6180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3B14F72-C12E-D948-BEDD-E8791DB377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78" t="47239" r="23284" b="46988"/>
          <a:stretch/>
        </p:blipFill>
        <p:spPr>
          <a:xfrm>
            <a:off x="4670034" y="2637500"/>
            <a:ext cx="879863" cy="6180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E50B02A0-75D3-2A43-B250-3CB175FBE7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78" t="47239" r="23284" b="46988"/>
          <a:stretch/>
        </p:blipFill>
        <p:spPr>
          <a:xfrm>
            <a:off x="7663093" y="2603301"/>
            <a:ext cx="879863" cy="6180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9D2104B-4CD0-5C4E-889E-8CEBBA0D75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78" t="47239" r="23284" b="46988"/>
          <a:stretch/>
        </p:blipFill>
        <p:spPr>
          <a:xfrm>
            <a:off x="237134" y="4274465"/>
            <a:ext cx="879863" cy="6180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34F3561B-EB45-4E4C-8C84-08D8ED1AAC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78" t="47239" r="23284" b="46988"/>
          <a:stretch/>
        </p:blipFill>
        <p:spPr>
          <a:xfrm>
            <a:off x="3491889" y="4274465"/>
            <a:ext cx="879863" cy="6180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FB2EF208-EA54-1F47-83C7-9227673BC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78" t="47239" r="23284" b="46988"/>
          <a:stretch/>
        </p:blipFill>
        <p:spPr>
          <a:xfrm>
            <a:off x="6454977" y="4274465"/>
            <a:ext cx="879863" cy="6180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13DF546-DE2A-2C41-9134-96115F81A4A0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2680376" y="2662546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914975" y="2662546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911259" y="2662546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496715" y="4370715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769160" y="4370715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710742" y="4370715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81">
            <a:extLst>
              <a:ext uri="{FF2B5EF4-FFF2-40B4-BE49-F238E27FC236}">
                <a16:creationId xmlns="" xmlns:a16="http://schemas.microsoft.com/office/drawing/2014/main" id="{3EDE351C-CA36-4A44-8158-74A2DFE910E7}"/>
              </a:ext>
            </a:extLst>
          </p:cNvPr>
          <p:cNvSpPr txBox="1"/>
          <p:nvPr/>
        </p:nvSpPr>
        <p:spPr>
          <a:xfrm>
            <a:off x="8510921" y="2721146"/>
            <a:ext cx="1701334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Соответствие</a:t>
            </a:r>
            <a:endParaRPr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83">
            <a:extLst>
              <a:ext uri="{FF2B5EF4-FFF2-40B4-BE49-F238E27FC236}">
                <a16:creationId xmlns="" xmlns:a16="http://schemas.microsoft.com/office/drawing/2014/main" id="{6D7AEA4D-6C00-9547-90A5-70B016D83C6E}"/>
              </a:ext>
            </a:extLst>
          </p:cNvPr>
          <p:cNvSpPr txBox="1"/>
          <p:nvPr/>
        </p:nvSpPr>
        <p:spPr>
          <a:xfrm>
            <a:off x="5529068" y="2721146"/>
            <a:ext cx="1413450" cy="5003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 marR="5080">
              <a:lnSpc>
                <a:spcPct val="67800"/>
              </a:lnSpc>
              <a:spcBef>
                <a:spcPts val="819"/>
              </a:spcBef>
            </a:pPr>
            <a:r>
              <a:rPr sz="1850" b="1" spc="-3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Ключевое  </a:t>
            </a:r>
            <a:r>
              <a:rPr sz="185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</a:t>
            </a:r>
            <a:r>
              <a:rPr sz="185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85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роение</a:t>
            </a:r>
            <a:endParaRPr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84">
            <a:extLst>
              <a:ext uri="{FF2B5EF4-FFF2-40B4-BE49-F238E27FC236}">
                <a16:creationId xmlns="" xmlns:a16="http://schemas.microsoft.com/office/drawing/2014/main" id="{67A8415B-F8AE-124E-B4BC-9922E008D400}"/>
              </a:ext>
            </a:extLst>
          </p:cNvPr>
          <p:cNvSpPr txBox="1"/>
          <p:nvPr/>
        </p:nvSpPr>
        <p:spPr>
          <a:xfrm>
            <a:off x="4403147" y="4498075"/>
            <a:ext cx="1967106" cy="394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67800"/>
              </a:lnSpc>
              <a:spcBef>
                <a:spcPts val="819"/>
              </a:spcBef>
            </a:pPr>
            <a:r>
              <a:rPr sz="1850" b="1" spc="-25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Оригинальность</a:t>
            </a:r>
            <a:r>
              <a:rPr lang="ru-RU" sz="1850" b="1" spc="-2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50" b="1" spc="-25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sz="1850" b="1" spc="-25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5">
            <a:extLst>
              <a:ext uri="{FF2B5EF4-FFF2-40B4-BE49-F238E27FC236}">
                <a16:creationId xmlns="" xmlns:a16="http://schemas.microsoft.com/office/drawing/2014/main" id="{280190FC-8873-CC41-A225-F02EBF975931}"/>
              </a:ext>
            </a:extLst>
          </p:cNvPr>
          <p:cNvSpPr txBox="1"/>
          <p:nvPr/>
        </p:nvSpPr>
        <p:spPr>
          <a:xfrm>
            <a:off x="7369839" y="4501824"/>
            <a:ext cx="1771821" cy="392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67800"/>
              </a:lnSpc>
              <a:spcBef>
                <a:spcPts val="819"/>
              </a:spcBef>
            </a:pPr>
            <a:r>
              <a:rPr sz="1850" b="1" spc="-25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Адаптивность</a:t>
            </a:r>
            <a:r>
              <a:rPr lang="ru-RU" sz="1850" b="1" spc="-2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элементов</a:t>
            </a:r>
            <a:endParaRPr sz="1850" b="1" spc="-25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89">
            <a:extLst>
              <a:ext uri="{FF2B5EF4-FFF2-40B4-BE49-F238E27FC236}">
                <a16:creationId xmlns="" xmlns:a16="http://schemas.microsoft.com/office/drawing/2014/main" id="{C007F04A-294D-DE40-AFEA-B4C380F8504E}"/>
              </a:ext>
            </a:extLst>
          </p:cNvPr>
          <p:cNvSpPr txBox="1"/>
          <p:nvPr/>
        </p:nvSpPr>
        <p:spPr>
          <a:xfrm>
            <a:off x="2253993" y="2721146"/>
            <a:ext cx="2461852" cy="5003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 marR="5080">
              <a:lnSpc>
                <a:spcPct val="67800"/>
              </a:lnSpc>
              <a:spcBef>
                <a:spcPts val="819"/>
              </a:spcBef>
            </a:pPr>
            <a:r>
              <a:rPr sz="1850" b="1" spc="-11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850" b="1" spc="-5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5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ммуни</a:t>
            </a:r>
            <a:r>
              <a:rPr sz="1850" b="1" spc="-5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85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ационное  </a:t>
            </a:r>
            <a:r>
              <a:rPr sz="1850" b="1" spc="-2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</a:t>
            </a:r>
            <a:endParaRPr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90">
            <a:extLst>
              <a:ext uri="{FF2B5EF4-FFF2-40B4-BE49-F238E27FC236}">
                <a16:creationId xmlns="" xmlns:a16="http://schemas.microsoft.com/office/drawing/2014/main" id="{02540FC3-C34E-F34D-8C77-B7520F87B760}"/>
              </a:ext>
            </a:extLst>
          </p:cNvPr>
          <p:cNvSpPr txBox="1"/>
          <p:nvPr/>
        </p:nvSpPr>
        <p:spPr>
          <a:xfrm>
            <a:off x="1086517" y="4379227"/>
            <a:ext cx="2310489" cy="5003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 marR="5080">
              <a:lnSpc>
                <a:spcPct val="67800"/>
              </a:lnSpc>
              <a:spcBef>
                <a:spcPts val="819"/>
              </a:spcBef>
            </a:pPr>
            <a:r>
              <a:rPr sz="1850" b="1" spc="-2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Универсальность  </a:t>
            </a:r>
            <a:r>
              <a:rPr sz="1850" b="1" spc="-1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sz="1850" b="1" spc="-1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sz="1850" b="1" spc="-2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</a:t>
            </a:r>
            <a:r>
              <a:rPr sz="1850" b="1" spc="-15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50" b="1" spc="-1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</a:t>
            </a:r>
            <a:endParaRPr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64CE43C-A351-244B-A073-5DA0F3E5F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1"/>
            <a:ext cx="12192000" cy="6858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C5F8523-27E8-9E41-B880-771908355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5342966" y="1883056"/>
            <a:ext cx="1759725" cy="181323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95EF5C1-FF93-CA4A-93F2-33ACC8E489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5363794" y="2487043"/>
            <a:ext cx="879863" cy="6180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7AF707D-919D-834F-8676-D87421CF8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394376" y="1883056"/>
            <a:ext cx="1759725" cy="18132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76CD151-2F28-624B-B220-4C0CA77E5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3088211" y="1883056"/>
            <a:ext cx="1759725" cy="18132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946B620-C7FE-8C4C-A274-7A9DBDF40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7999487" y="1883056"/>
            <a:ext cx="1759725" cy="18132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C803FEC-E443-A24B-A5C2-6E9005028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1357304" y="3327127"/>
            <a:ext cx="1759725" cy="18132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CFF7AA8D-2EB3-644F-9929-3E32F8EBB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4342622" y="3294052"/>
            <a:ext cx="1759725" cy="18132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116A624-25C8-C148-8750-DC8F89CEE2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2552885" y="4601796"/>
            <a:ext cx="1759725" cy="18132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221661-A348-4A47-9A9F-0FA4B682D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A5C299-AE7C-2947-A1B8-5128B04F323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DC5C8AD-64CF-8C48-8043-508281550D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2D84740-0E78-9648-9692-972EF68B4D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394375" y="2487043"/>
            <a:ext cx="879863" cy="6180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3B14F72-C12E-D948-BEDD-E8791DB37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3109039" y="2487043"/>
            <a:ext cx="879863" cy="6180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E50B02A0-75D3-2A43-B250-3CB175FBE7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8031521" y="2487043"/>
            <a:ext cx="879863" cy="6180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9D2104B-4CD0-5C4E-889E-8CEBBA0D75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1387783" y="3920954"/>
            <a:ext cx="879863" cy="6180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34F3561B-EB45-4E4C-8C84-08D8ED1AA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4352781" y="3887879"/>
            <a:ext cx="879863" cy="6180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FB2EF208-EA54-1F47-83C7-9227673BC9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2544279" y="5195623"/>
            <a:ext cx="879863" cy="6180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13DF546-DE2A-2C41-9134-96115F81A4A0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3D95B1-8C4A-2742-B424-4FDE5C553402}"/>
              </a:ext>
            </a:extLst>
          </p:cNvPr>
          <p:cNvSpPr txBox="1"/>
          <p:nvPr/>
        </p:nvSpPr>
        <p:spPr>
          <a:xfrm>
            <a:off x="611082" y="792938"/>
            <a:ext cx="4229684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61200" defTabSz="338400">
              <a:lnSpc>
                <a:spcPts val="4880"/>
              </a:lnSpc>
            </a:pPr>
            <a:r>
              <a:rPr lang="ru-RU" sz="6000" b="1" spc="-150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1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КРИТЕРИИ</a:t>
            </a:r>
          </a:p>
          <a:p>
            <a:pPr indent="61200" defTabSz="338400">
              <a:lnSpc>
                <a:spcPts val="4880"/>
              </a:lnSpc>
            </a:pPr>
            <a:r>
              <a:rPr lang="ru-RU" sz="6000" b="1" spc="-150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1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BDF6843-CDED-BE42-9047-9DFFDC41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9" t="36910" r="22727" b="41629"/>
          <a:stretch/>
        </p:blipFill>
        <p:spPr>
          <a:xfrm>
            <a:off x="7999487" y="3317104"/>
            <a:ext cx="1759725" cy="18132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E683B2EB-0E5B-6C45-A748-0E8FA4049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8" t="47239" r="23284" b="46988"/>
          <a:stretch/>
        </p:blipFill>
        <p:spPr>
          <a:xfrm>
            <a:off x="7926010" y="3910931"/>
            <a:ext cx="879863" cy="61801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668614" y="2473589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352781" y="2473589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615874" y="2473589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9283601" y="2473589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2662173" y="3789021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5649783" y="3789021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9258026" y="3789021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3859231" y="5214961"/>
            <a:ext cx="369362" cy="758554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A34EEE5-090A-2A40-B056-10CD7DEAF348}"/>
              </a:ext>
            </a:extLst>
          </p:cNvPr>
          <p:cNvSpPr/>
          <p:nvPr/>
        </p:nvSpPr>
        <p:spPr>
          <a:xfrm>
            <a:off x="1158380" y="2571279"/>
            <a:ext cx="223676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60"/>
              </a:lnSpc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ложных смыслов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3652E2B-A055-6642-84CA-886227A80DDC}"/>
              </a:ext>
            </a:extLst>
          </p:cNvPr>
          <p:cNvSpPr/>
          <p:nvPr/>
        </p:nvSpPr>
        <p:spPr>
          <a:xfrm>
            <a:off x="3852950" y="2571279"/>
            <a:ext cx="178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Узнаваемость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DD23FB3-9EC7-7B44-8B41-46A0CB847091}"/>
              </a:ext>
            </a:extLst>
          </p:cNvPr>
          <p:cNvSpPr/>
          <p:nvPr/>
        </p:nvSpPr>
        <p:spPr>
          <a:xfrm>
            <a:off x="6150025" y="2571279"/>
            <a:ext cx="2133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Запоминаемость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1DAA47F-826A-0448-B479-E183DC42B0FA}"/>
              </a:ext>
            </a:extLst>
          </p:cNvPr>
          <p:cNvSpPr/>
          <p:nvPr/>
        </p:nvSpPr>
        <p:spPr>
          <a:xfrm>
            <a:off x="8840007" y="2571279"/>
            <a:ext cx="2491611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60"/>
              </a:lnSpc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Отображение сути мероприятия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974909D3-B091-0B4C-9846-24DFFF171BED}"/>
              </a:ext>
            </a:extLst>
          </p:cNvPr>
          <p:cNvSpPr/>
          <p:nvPr/>
        </p:nvSpPr>
        <p:spPr>
          <a:xfrm>
            <a:off x="3323805" y="5297453"/>
            <a:ext cx="214350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60"/>
              </a:lnSpc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ассоциации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527EF037-E6A5-5F42-A900-9EDC5286D138}"/>
              </a:ext>
            </a:extLst>
          </p:cNvPr>
          <p:cNvSpPr/>
          <p:nvPr/>
        </p:nvSpPr>
        <p:spPr>
          <a:xfrm>
            <a:off x="2121308" y="3989709"/>
            <a:ext cx="222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Универсальность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0C2E7E94-D7DB-D64C-8B57-788FA107C509}"/>
              </a:ext>
            </a:extLst>
          </p:cNvPr>
          <p:cNvSpPr/>
          <p:nvPr/>
        </p:nvSpPr>
        <p:spPr>
          <a:xfrm>
            <a:off x="5147323" y="3989709"/>
            <a:ext cx="291644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60"/>
              </a:lnSpc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негативных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ассоциаций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8C760F08-8365-1F4E-8253-B57A0F1269C7}"/>
              </a:ext>
            </a:extLst>
          </p:cNvPr>
          <p:cNvSpPr/>
          <p:nvPr/>
        </p:nvSpPr>
        <p:spPr>
          <a:xfrm>
            <a:off x="8796284" y="3989709"/>
            <a:ext cx="108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Эмоции</a:t>
            </a:r>
          </a:p>
        </p:txBody>
      </p:sp>
    </p:spTree>
    <p:extLst>
      <p:ext uri="{BB962C8B-B14F-4D97-AF65-F5344CB8AC3E}">
        <p14:creationId xmlns:p14="http://schemas.microsoft.com/office/powerpoint/2010/main" val="1572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2348470-B803-4145-8F11-00E19BA8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CEC362-FE4D-C64A-B3CE-6A6D3B47B17E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A5E870F7-A8A9-BA41-B572-F4BB91D45588}"/>
              </a:ext>
            </a:extLst>
          </p:cNvPr>
          <p:cNvSpPr/>
          <p:nvPr/>
        </p:nvSpPr>
        <p:spPr>
          <a:xfrm>
            <a:off x="527197" y="700129"/>
            <a:ext cx="2401983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475D40-D3CC-5D4C-8718-711EEC79C6C5}"/>
              </a:ext>
            </a:extLst>
          </p:cNvPr>
          <p:cNvSpPr/>
          <p:nvPr/>
        </p:nvSpPr>
        <p:spPr>
          <a:xfrm>
            <a:off x="745247" y="733786"/>
            <a:ext cx="1977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СОСТАВ ЖЮРИ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PT Astra Sans" panose="020B0603020203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16718D0-37C2-4D48-91E8-B029F7A75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815" b="50000"/>
          <a:stretch/>
        </p:blipFill>
        <p:spPr>
          <a:xfrm>
            <a:off x="425591" y="1126463"/>
            <a:ext cx="9833553" cy="1423401"/>
          </a:xfrm>
          <a:prstGeom prst="rect">
            <a:avLst/>
          </a:prstGeom>
        </p:spPr>
      </p:pic>
      <p:sp>
        <p:nvSpPr>
          <p:cNvPr id="15" name="object 16">
            <a:extLst>
              <a:ext uri="{FF2B5EF4-FFF2-40B4-BE49-F238E27FC236}">
                <a16:creationId xmlns="" xmlns:a16="http://schemas.microsoft.com/office/drawing/2014/main" id="{262A92D0-8745-6344-800F-6413D4E63F64}"/>
              </a:ext>
            </a:extLst>
          </p:cNvPr>
          <p:cNvSpPr txBox="1"/>
          <p:nvPr/>
        </p:nvSpPr>
        <p:spPr>
          <a:xfrm>
            <a:off x="4810019" y="4163602"/>
            <a:ext cx="1247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95B"/>
                </a:solidFill>
                <a:latin typeface="PT Astra Sans"/>
                <a:cs typeface="PT Astra Sans"/>
              </a:rPr>
              <a:t>ЮРИЙ</a:t>
            </a:r>
            <a:r>
              <a:rPr sz="1200" b="1" spc="-105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b="1" spc="-40" dirty="0">
                <a:solidFill>
                  <a:srgbClr val="58595B"/>
                </a:solidFill>
                <a:latin typeface="PT Astra Sans"/>
                <a:cs typeface="PT Astra Sans"/>
              </a:rPr>
              <a:t>НАЗАРОВ</a:t>
            </a:r>
            <a:endParaRPr sz="1200">
              <a:latin typeface="PT Astra Sans"/>
              <a:cs typeface="PT Astra Sans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="" xmlns:a16="http://schemas.microsoft.com/office/drawing/2014/main" id="{F85AF593-F8F5-9E4D-B9C9-FC33BD8ECBBE}"/>
              </a:ext>
            </a:extLst>
          </p:cNvPr>
          <p:cNvSpPr txBox="1"/>
          <p:nvPr/>
        </p:nvSpPr>
        <p:spPr>
          <a:xfrm>
            <a:off x="4810019" y="4491344"/>
            <a:ext cx="1600200" cy="11988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Доктор  искусствоведения, 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профессор, член- 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корреспондент  Российской академии  </a:t>
            </a:r>
            <a:r>
              <a:rPr sz="1200" spc="-30" dirty="0">
                <a:solidFill>
                  <a:srgbClr val="58595B"/>
                </a:solidFill>
                <a:latin typeface="PT Astra Sans"/>
                <a:cs typeface="PT Astra Sans"/>
              </a:rPr>
              <a:t>художеств,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заслуженный 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деятель искусств</a:t>
            </a:r>
            <a:r>
              <a:rPr sz="1200" spc="-55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РФ</a:t>
            </a:r>
            <a:endParaRPr sz="1200">
              <a:latin typeface="PT Astra Sans"/>
              <a:cs typeface="PT Astra Sans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="" xmlns:a16="http://schemas.microsoft.com/office/drawing/2014/main" id="{2F87483C-CFAF-534E-9066-B9510F5082D3}"/>
              </a:ext>
            </a:extLst>
          </p:cNvPr>
          <p:cNvSpPr txBox="1"/>
          <p:nvPr/>
        </p:nvSpPr>
        <p:spPr>
          <a:xfrm>
            <a:off x="6736020" y="4163602"/>
            <a:ext cx="154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58595B"/>
                </a:solidFill>
                <a:latin typeface="PT Astra Sans"/>
                <a:cs typeface="PT Astra Sans"/>
              </a:rPr>
              <a:t>НИКОЛАЙ</a:t>
            </a:r>
            <a:r>
              <a:rPr sz="1200" b="1" spc="-120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b="1" spc="-40" dirty="0">
                <a:solidFill>
                  <a:srgbClr val="58595B"/>
                </a:solidFill>
                <a:latin typeface="PT Astra Sans"/>
                <a:cs typeface="PT Astra Sans"/>
              </a:rPr>
              <a:t>БРЫЗГОВ</a:t>
            </a:r>
            <a:endParaRPr sz="1200">
              <a:latin typeface="PT Astra Sans"/>
              <a:cs typeface="PT Astra Sans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="" xmlns:a16="http://schemas.microsoft.com/office/drawing/2014/main" id="{D02D01D1-05A1-E543-B260-C20E0C382475}"/>
              </a:ext>
            </a:extLst>
          </p:cNvPr>
          <p:cNvSpPr txBox="1"/>
          <p:nvPr/>
        </p:nvSpPr>
        <p:spPr>
          <a:xfrm>
            <a:off x="6736020" y="4491344"/>
            <a:ext cx="1364615" cy="8686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Декан </a:t>
            </a:r>
            <a:r>
              <a:rPr sz="1200" spc="-25" dirty="0">
                <a:solidFill>
                  <a:srgbClr val="58595B"/>
                </a:solidFill>
                <a:latin typeface="PT Astra Sans"/>
                <a:cs typeface="PT Astra Sans"/>
              </a:rPr>
              <a:t>факультета 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Дизайна</a:t>
            </a:r>
            <a:r>
              <a:rPr sz="1200" spc="-80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PT Astra Sans"/>
                <a:cs typeface="PT Astra Sans"/>
              </a:rPr>
              <a:t>Московской  </a:t>
            </a:r>
            <a:r>
              <a:rPr sz="1200" spc="-25" dirty="0">
                <a:solidFill>
                  <a:srgbClr val="58595B"/>
                </a:solidFill>
                <a:latin typeface="PT Astra Sans"/>
                <a:cs typeface="PT Astra Sans"/>
              </a:rPr>
              <a:t>государственной 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академии</a:t>
            </a:r>
            <a:endParaRPr sz="1200">
              <a:latin typeface="PT Astra Sans"/>
              <a:cs typeface="PT Astra Sans"/>
            </a:endParaRPr>
          </a:p>
          <a:p>
            <a:pPr marL="12700">
              <a:lnSpc>
                <a:spcPts val="1280"/>
              </a:lnSpc>
            </a:pPr>
            <a:r>
              <a:rPr sz="1200" spc="-10" dirty="0">
                <a:solidFill>
                  <a:srgbClr val="58595B"/>
                </a:solidFill>
                <a:latin typeface="PT Astra Sans"/>
                <a:cs typeface="PT Astra Sans"/>
              </a:rPr>
              <a:t>им. </a:t>
            </a:r>
            <a:r>
              <a:rPr sz="1200" spc="-45" dirty="0">
                <a:solidFill>
                  <a:srgbClr val="58595B"/>
                </a:solidFill>
                <a:latin typeface="PT Astra Sans"/>
                <a:cs typeface="PT Astra Sans"/>
              </a:rPr>
              <a:t>С.Г.</a:t>
            </a:r>
            <a:r>
              <a:rPr sz="1200" spc="-85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Строганова</a:t>
            </a:r>
            <a:endParaRPr sz="1200">
              <a:latin typeface="PT Astra Sans"/>
              <a:cs typeface="PT Astra Sans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="" xmlns:a16="http://schemas.microsoft.com/office/drawing/2014/main" id="{901E6921-3870-8B46-AFD7-07935B119122}"/>
              </a:ext>
            </a:extLst>
          </p:cNvPr>
          <p:cNvSpPr txBox="1"/>
          <p:nvPr/>
        </p:nvSpPr>
        <p:spPr>
          <a:xfrm>
            <a:off x="8649420" y="4163602"/>
            <a:ext cx="1499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solidFill>
                  <a:srgbClr val="58595B"/>
                </a:solidFill>
                <a:latin typeface="PT Astra Sans"/>
                <a:cs typeface="PT Astra Sans"/>
              </a:rPr>
              <a:t>АЛЕКСЕЙ</a:t>
            </a:r>
            <a:r>
              <a:rPr sz="1200" b="1" spc="-125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b="1" spc="-35" dirty="0">
                <a:solidFill>
                  <a:srgbClr val="58595B"/>
                </a:solidFill>
                <a:latin typeface="PT Astra Sans"/>
                <a:cs typeface="PT Astra Sans"/>
              </a:rPr>
              <a:t>АНДРЕЕВ</a:t>
            </a:r>
            <a:endParaRPr sz="1200">
              <a:latin typeface="PT Astra Sans"/>
              <a:cs typeface="PT Astra Sans"/>
            </a:endParaRPr>
          </a:p>
        </p:txBody>
      </p:sp>
      <p:sp>
        <p:nvSpPr>
          <p:cNvPr id="20" name="object 21">
            <a:extLst>
              <a:ext uri="{FF2B5EF4-FFF2-40B4-BE49-F238E27FC236}">
                <a16:creationId xmlns="" xmlns:a16="http://schemas.microsoft.com/office/drawing/2014/main" id="{0BB4AA81-62DC-3447-9D84-B5D1C7C09C20}"/>
              </a:ext>
            </a:extLst>
          </p:cNvPr>
          <p:cNvSpPr txBox="1"/>
          <p:nvPr/>
        </p:nvSpPr>
        <p:spPr>
          <a:xfrm>
            <a:off x="8649420" y="4491344"/>
            <a:ext cx="1765596" cy="7035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Вице-президент 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Ассоциации  брендинговых </a:t>
            </a:r>
            <a:r>
              <a:rPr sz="1200" spc="-25" dirty="0">
                <a:solidFill>
                  <a:srgbClr val="58595B"/>
                </a:solidFill>
                <a:latin typeface="PT Astra Sans"/>
                <a:cs typeface="PT Astra Sans"/>
              </a:rPr>
              <a:t>компаний 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России</a:t>
            </a:r>
            <a:r>
              <a:rPr sz="1200" spc="-30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(АБКР)</a:t>
            </a:r>
            <a:endParaRPr sz="1200" dirty="0">
              <a:latin typeface="PT Astra Sans"/>
              <a:cs typeface="PT Astra Sans"/>
            </a:endParaRPr>
          </a:p>
        </p:txBody>
      </p:sp>
      <p:sp>
        <p:nvSpPr>
          <p:cNvPr id="23" name="object 24">
            <a:extLst>
              <a:ext uri="{FF2B5EF4-FFF2-40B4-BE49-F238E27FC236}">
                <a16:creationId xmlns="" xmlns:a16="http://schemas.microsoft.com/office/drawing/2014/main" id="{92311EA9-122E-9847-B6F3-60C6178ACCA1}"/>
              </a:ext>
            </a:extLst>
          </p:cNvPr>
          <p:cNvSpPr/>
          <p:nvPr/>
        </p:nvSpPr>
        <p:spPr>
          <a:xfrm>
            <a:off x="6592899" y="4220394"/>
            <a:ext cx="111914" cy="1259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>
            <a:extLst>
              <a:ext uri="{FF2B5EF4-FFF2-40B4-BE49-F238E27FC236}">
                <a16:creationId xmlns="" xmlns:a16="http://schemas.microsoft.com/office/drawing/2014/main" id="{81D2F4E8-1B44-9049-8408-52E9F286EA4A}"/>
              </a:ext>
            </a:extLst>
          </p:cNvPr>
          <p:cNvSpPr/>
          <p:nvPr/>
        </p:nvSpPr>
        <p:spPr>
          <a:xfrm>
            <a:off x="8509899" y="4220394"/>
            <a:ext cx="111914" cy="1259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>
            <a:extLst>
              <a:ext uri="{FF2B5EF4-FFF2-40B4-BE49-F238E27FC236}">
                <a16:creationId xmlns="" xmlns:a16="http://schemas.microsoft.com/office/drawing/2014/main" id="{FA83E295-0B5F-F647-9DA0-E075A3EB5939}"/>
              </a:ext>
            </a:extLst>
          </p:cNvPr>
          <p:cNvSpPr/>
          <p:nvPr/>
        </p:nvSpPr>
        <p:spPr>
          <a:xfrm>
            <a:off x="4657898" y="4201142"/>
            <a:ext cx="111914" cy="1259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>
            <a:extLst>
              <a:ext uri="{FF2B5EF4-FFF2-40B4-BE49-F238E27FC236}">
                <a16:creationId xmlns="" xmlns:a16="http://schemas.microsoft.com/office/drawing/2014/main" id="{4DC163B2-8013-1440-9111-CC93D6D3A854}"/>
              </a:ext>
            </a:extLst>
          </p:cNvPr>
          <p:cNvSpPr/>
          <p:nvPr/>
        </p:nvSpPr>
        <p:spPr>
          <a:xfrm>
            <a:off x="4755534" y="2475939"/>
            <a:ext cx="1313932" cy="13797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>
            <a:extLst>
              <a:ext uri="{FF2B5EF4-FFF2-40B4-BE49-F238E27FC236}">
                <a16:creationId xmlns="" xmlns:a16="http://schemas.microsoft.com/office/drawing/2014/main" id="{6C2A338B-5926-D148-A07D-FE34C9B2C418}"/>
              </a:ext>
            </a:extLst>
          </p:cNvPr>
          <p:cNvSpPr/>
          <p:nvPr/>
        </p:nvSpPr>
        <p:spPr>
          <a:xfrm>
            <a:off x="6693534" y="2475939"/>
            <a:ext cx="1313930" cy="13797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>
            <a:extLst>
              <a:ext uri="{FF2B5EF4-FFF2-40B4-BE49-F238E27FC236}">
                <a16:creationId xmlns="" xmlns:a16="http://schemas.microsoft.com/office/drawing/2014/main" id="{C466436A-9A15-464A-BAE9-D708C381AF9E}"/>
              </a:ext>
            </a:extLst>
          </p:cNvPr>
          <p:cNvSpPr/>
          <p:nvPr/>
        </p:nvSpPr>
        <p:spPr>
          <a:xfrm>
            <a:off x="8613533" y="2475939"/>
            <a:ext cx="1313927" cy="13797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E79E4129-B30D-E948-A339-0F6A6E5BF94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50CCE62-59BC-EE47-80F0-3B5DC22739DF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object 12">
            <a:extLst>
              <a:ext uri="{FF2B5EF4-FFF2-40B4-BE49-F238E27FC236}">
                <a16:creationId xmlns="" xmlns:a16="http://schemas.microsoft.com/office/drawing/2014/main" id="{04BD04AA-B67B-314E-A898-80C720371EA8}"/>
              </a:ext>
            </a:extLst>
          </p:cNvPr>
          <p:cNvSpPr txBox="1"/>
          <p:nvPr/>
        </p:nvSpPr>
        <p:spPr>
          <a:xfrm>
            <a:off x="891726" y="4161144"/>
            <a:ext cx="1163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58595B"/>
                </a:solidFill>
                <a:latin typeface="PT Astra Sans"/>
                <a:cs typeface="PT Astra Sans"/>
              </a:rPr>
              <a:t>ШОРОХ</a:t>
            </a:r>
            <a:r>
              <a:rPr sz="1200" b="1" spc="-114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b="1" spc="-30" dirty="0">
                <a:solidFill>
                  <a:srgbClr val="58595B"/>
                </a:solidFill>
                <a:latin typeface="PT Astra Sans"/>
                <a:cs typeface="PT Astra Sans"/>
              </a:rPr>
              <a:t>ПАВЕЛ</a:t>
            </a:r>
            <a:endParaRPr sz="1200">
              <a:latin typeface="PT Astra Sans"/>
              <a:cs typeface="PT Astra Sans"/>
            </a:endParaRPr>
          </a:p>
        </p:txBody>
      </p:sp>
      <p:sp>
        <p:nvSpPr>
          <p:cNvPr id="37" name="object 13">
            <a:extLst>
              <a:ext uri="{FF2B5EF4-FFF2-40B4-BE49-F238E27FC236}">
                <a16:creationId xmlns="" xmlns:a16="http://schemas.microsoft.com/office/drawing/2014/main" id="{07BD9571-A80C-2846-B432-F5D59AA71FA7}"/>
              </a:ext>
            </a:extLst>
          </p:cNvPr>
          <p:cNvSpPr txBox="1"/>
          <p:nvPr/>
        </p:nvSpPr>
        <p:spPr>
          <a:xfrm>
            <a:off x="891726" y="4491344"/>
            <a:ext cx="1577975" cy="13670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spc="-25" dirty="0">
                <a:solidFill>
                  <a:srgbClr val="58595B"/>
                </a:solidFill>
                <a:latin typeface="PT Astra Sans"/>
                <a:cs typeface="PT Astra Sans"/>
              </a:rPr>
              <a:t>Руководитель </a:t>
            </a:r>
            <a:r>
              <a:rPr sz="1200" spc="-35" dirty="0">
                <a:solidFill>
                  <a:srgbClr val="58595B"/>
                </a:solidFill>
                <a:latin typeface="PT Astra Sans"/>
                <a:cs typeface="PT Astra Sans"/>
              </a:rPr>
              <a:t>Студии 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интерактивных 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проектов </a:t>
            </a:r>
            <a:r>
              <a:rPr sz="1200" spc="-10" dirty="0">
                <a:solidFill>
                  <a:srgbClr val="58595B"/>
                </a:solidFill>
                <a:latin typeface="PT Astra Sans"/>
                <a:cs typeface="PT Astra Sans"/>
              </a:rPr>
              <a:t>МИА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«Россия 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сегодня», </a:t>
            </a:r>
            <a:r>
              <a:rPr sz="1200" spc="-25" dirty="0">
                <a:solidFill>
                  <a:srgbClr val="58595B"/>
                </a:solidFill>
                <a:latin typeface="PT Astra Sans"/>
                <a:cs typeface="PT Astra Sans"/>
              </a:rPr>
              <a:t>преподаватель  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Британской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Высшей  </a:t>
            </a:r>
            <a:r>
              <a:rPr sz="1200" spc="-30" dirty="0" err="1">
                <a:solidFill>
                  <a:srgbClr val="58595B"/>
                </a:solidFill>
                <a:latin typeface="PT Astra Sans"/>
                <a:cs typeface="PT Astra Sans"/>
              </a:rPr>
              <a:t>Школы</a:t>
            </a:r>
            <a:r>
              <a:rPr sz="1200" spc="-30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spc="-15" dirty="0" err="1" smtClean="0">
                <a:solidFill>
                  <a:srgbClr val="58595B"/>
                </a:solidFill>
                <a:latin typeface="PT Astra Sans"/>
                <a:cs typeface="PT Astra Sans"/>
              </a:rPr>
              <a:t>Дизайна</a:t>
            </a:r>
            <a:r>
              <a:rPr lang="ru-RU"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lang="ru-RU" sz="1200" spc="-15" dirty="0" smtClean="0">
                <a:solidFill>
                  <a:srgbClr val="58595B"/>
                </a:solidFill>
                <a:latin typeface="PT Astra Sans"/>
                <a:cs typeface="PT Astra Sans"/>
              </a:rPr>
              <a:t/>
            </a:r>
            <a:br>
              <a:rPr lang="ru-RU" sz="1200" spc="-15" dirty="0" smtClean="0">
                <a:solidFill>
                  <a:srgbClr val="58595B"/>
                </a:solidFill>
                <a:latin typeface="PT Astra Sans"/>
                <a:cs typeface="PT Astra Sans"/>
              </a:rPr>
            </a:br>
            <a:r>
              <a:rPr sz="1200" dirty="0" smtClean="0">
                <a:solidFill>
                  <a:srgbClr val="58595B"/>
                </a:solidFill>
                <a:latin typeface="PT Astra Sans"/>
                <a:cs typeface="PT Astra Sans"/>
              </a:rPr>
              <a:t>и </a:t>
            </a:r>
            <a:r>
              <a:rPr sz="1200" spc="-15" dirty="0">
                <a:solidFill>
                  <a:srgbClr val="58595B"/>
                </a:solidFill>
                <a:latin typeface="PT Astra Sans"/>
                <a:cs typeface="PT Astra Sans"/>
              </a:rPr>
              <a:t>НИУ  ВШЭ</a:t>
            </a:r>
            <a:endParaRPr sz="1200" dirty="0">
              <a:latin typeface="PT Astra Sans"/>
              <a:cs typeface="PT Astra Sans"/>
            </a:endParaRPr>
          </a:p>
        </p:txBody>
      </p:sp>
      <p:sp>
        <p:nvSpPr>
          <p:cNvPr id="38" name="object 14">
            <a:extLst>
              <a:ext uri="{FF2B5EF4-FFF2-40B4-BE49-F238E27FC236}">
                <a16:creationId xmlns="" xmlns:a16="http://schemas.microsoft.com/office/drawing/2014/main" id="{E2E4035B-D632-ED4A-AD01-CAE1E1BD7496}"/>
              </a:ext>
            </a:extLst>
          </p:cNvPr>
          <p:cNvSpPr txBox="1"/>
          <p:nvPr/>
        </p:nvSpPr>
        <p:spPr>
          <a:xfrm>
            <a:off x="2787126" y="4161144"/>
            <a:ext cx="1548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solidFill>
                  <a:srgbClr val="58595B"/>
                </a:solidFill>
                <a:latin typeface="PT Astra Sans"/>
                <a:cs typeface="PT Astra Sans"/>
              </a:rPr>
              <a:t>УСМАНОВ</a:t>
            </a:r>
            <a:r>
              <a:rPr sz="1200" b="1" spc="-100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b="1" spc="-30" dirty="0">
                <a:solidFill>
                  <a:srgbClr val="58595B"/>
                </a:solidFill>
                <a:latin typeface="PT Astra Sans"/>
                <a:cs typeface="PT Astra Sans"/>
              </a:rPr>
              <a:t>АЛЬБЕРТ</a:t>
            </a:r>
            <a:endParaRPr sz="1200">
              <a:latin typeface="PT Astra Sans"/>
              <a:cs typeface="PT Astra Sans"/>
            </a:endParaRPr>
          </a:p>
        </p:txBody>
      </p:sp>
      <p:sp>
        <p:nvSpPr>
          <p:cNvPr id="39" name="object 15">
            <a:extLst>
              <a:ext uri="{FF2B5EF4-FFF2-40B4-BE49-F238E27FC236}">
                <a16:creationId xmlns="" xmlns:a16="http://schemas.microsoft.com/office/drawing/2014/main" id="{AAA27072-78DE-CF4C-AFA6-141B6B2C0892}"/>
              </a:ext>
            </a:extLst>
          </p:cNvPr>
          <p:cNvSpPr txBox="1"/>
          <p:nvPr/>
        </p:nvSpPr>
        <p:spPr>
          <a:xfrm>
            <a:off x="2787126" y="4491344"/>
            <a:ext cx="1576705" cy="366766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Директор </a:t>
            </a:r>
            <a:r>
              <a:rPr sz="1200" spc="-10" dirty="0">
                <a:solidFill>
                  <a:srgbClr val="58595B"/>
                </a:solidFill>
                <a:latin typeface="PT Astra Sans"/>
                <a:cs typeface="PT Astra Sans"/>
              </a:rPr>
              <a:t>по</a:t>
            </a:r>
            <a:r>
              <a:rPr sz="1200" spc="-80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sz="1200" spc="-20" dirty="0" err="1">
                <a:solidFill>
                  <a:srgbClr val="58595B"/>
                </a:solidFill>
                <a:latin typeface="PT Astra Sans"/>
                <a:cs typeface="PT Astra Sans"/>
              </a:rPr>
              <a:t>цифровому</a:t>
            </a:r>
            <a:r>
              <a:rPr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  </a:t>
            </a:r>
            <a:r>
              <a:rPr sz="1200" spc="-20" dirty="0" err="1">
                <a:solidFill>
                  <a:srgbClr val="58595B"/>
                </a:solidFill>
                <a:latin typeface="PT Astra Sans"/>
                <a:cs typeface="PT Astra Sans"/>
              </a:rPr>
              <a:t>маркетингу</a:t>
            </a:r>
            <a:r>
              <a:rPr lang="ru-RU"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 </a:t>
            </a:r>
            <a:r>
              <a:rPr lang="en" sz="1200" spc="-20" dirty="0">
                <a:solidFill>
                  <a:srgbClr val="58595B"/>
                </a:solidFill>
                <a:latin typeface="PT Astra Sans"/>
                <a:cs typeface="PT Astra Sans"/>
              </a:rPr>
              <a:t>S8 Capital</a:t>
            </a:r>
            <a:endParaRPr sz="1200" dirty="0">
              <a:latin typeface="PT Astra Sans"/>
              <a:cs typeface="PT Astra Sans"/>
            </a:endParaRPr>
          </a:p>
        </p:txBody>
      </p:sp>
      <p:sp>
        <p:nvSpPr>
          <p:cNvPr id="40" name="object 22">
            <a:extLst>
              <a:ext uri="{FF2B5EF4-FFF2-40B4-BE49-F238E27FC236}">
                <a16:creationId xmlns="" xmlns:a16="http://schemas.microsoft.com/office/drawing/2014/main" id="{6559C6F7-1CE5-9844-8C8E-344476895FCA}"/>
              </a:ext>
            </a:extLst>
          </p:cNvPr>
          <p:cNvSpPr/>
          <p:nvPr/>
        </p:nvSpPr>
        <p:spPr>
          <a:xfrm>
            <a:off x="747254" y="4196641"/>
            <a:ext cx="111914" cy="1259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3">
            <a:extLst>
              <a:ext uri="{FF2B5EF4-FFF2-40B4-BE49-F238E27FC236}">
                <a16:creationId xmlns="" xmlns:a16="http://schemas.microsoft.com/office/drawing/2014/main" id="{64AC0776-A060-F04A-9A7E-2CDA3A75D291}"/>
              </a:ext>
            </a:extLst>
          </p:cNvPr>
          <p:cNvSpPr/>
          <p:nvPr/>
        </p:nvSpPr>
        <p:spPr>
          <a:xfrm>
            <a:off x="2633679" y="4201140"/>
            <a:ext cx="113240" cy="1259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7">
            <a:extLst>
              <a:ext uri="{FF2B5EF4-FFF2-40B4-BE49-F238E27FC236}">
                <a16:creationId xmlns="" xmlns:a16="http://schemas.microsoft.com/office/drawing/2014/main" id="{E930F151-EE77-DE4C-86E4-10575C7DF704}"/>
              </a:ext>
            </a:extLst>
          </p:cNvPr>
          <p:cNvSpPr/>
          <p:nvPr/>
        </p:nvSpPr>
        <p:spPr>
          <a:xfrm>
            <a:off x="852848" y="2475939"/>
            <a:ext cx="1313918" cy="13755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8">
            <a:extLst>
              <a:ext uri="{FF2B5EF4-FFF2-40B4-BE49-F238E27FC236}">
                <a16:creationId xmlns="" xmlns:a16="http://schemas.microsoft.com/office/drawing/2014/main" id="{6F1DBB9A-5B59-FE48-BCEC-E8EF206190C9}"/>
              </a:ext>
            </a:extLst>
          </p:cNvPr>
          <p:cNvSpPr/>
          <p:nvPr/>
        </p:nvSpPr>
        <p:spPr>
          <a:xfrm>
            <a:off x="2772847" y="2475939"/>
            <a:ext cx="1313926" cy="13797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43B95AF-195D-1341-A80C-6E61AC518A77}"/>
              </a:ext>
            </a:extLst>
          </p:cNvPr>
          <p:cNvSpPr/>
          <p:nvPr/>
        </p:nvSpPr>
        <p:spPr>
          <a:xfrm>
            <a:off x="6736264" y="4173"/>
            <a:ext cx="5476055" cy="6882335"/>
          </a:xfrm>
          <a:prstGeom prst="rect">
            <a:avLst/>
          </a:prstGeom>
          <a:solidFill>
            <a:srgbClr val="C8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81F52843-5FD4-3D49-8CE4-1FA8C0602F5C}"/>
              </a:ext>
            </a:extLst>
          </p:cNvPr>
          <p:cNvSpPr/>
          <p:nvPr/>
        </p:nvSpPr>
        <p:spPr>
          <a:xfrm>
            <a:off x="6950757" y="2364136"/>
            <a:ext cx="5086410" cy="2818437"/>
          </a:xfrm>
          <a:prstGeom prst="rect">
            <a:avLst/>
          </a:prstGeom>
          <a:blipFill>
            <a:blip r:embed="rId3" cstate="print"/>
            <a:srcRect/>
            <a:stretch>
              <a:fillRect t="-256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1">
            <a:extLst>
              <a:ext uri="{FF2B5EF4-FFF2-40B4-BE49-F238E27FC236}">
                <a16:creationId xmlns="" xmlns:a16="http://schemas.microsoft.com/office/drawing/2014/main" id="{655EAC15-4C9C-F748-9E23-2CFC93A02AF5}"/>
              </a:ext>
            </a:extLst>
          </p:cNvPr>
          <p:cNvSpPr/>
          <p:nvPr/>
        </p:nvSpPr>
        <p:spPr>
          <a:xfrm>
            <a:off x="6964069" y="0"/>
            <a:ext cx="5086201" cy="2361236"/>
          </a:xfrm>
          <a:prstGeom prst="rect">
            <a:avLst/>
          </a:prstGeom>
          <a:blipFill>
            <a:blip r:embed="rId4" cstate="print"/>
            <a:srcRect/>
            <a:stretch>
              <a:fillRect t="-8450" b="-1396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E09511-FE7B-7F48-BAED-325144F20D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D68FB754-D3F2-CC45-A1D6-966FA87A803B}"/>
              </a:ext>
            </a:extLst>
          </p:cNvPr>
          <p:cNvSpPr/>
          <p:nvPr/>
        </p:nvSpPr>
        <p:spPr>
          <a:xfrm>
            <a:off x="-33555" y="4173"/>
            <a:ext cx="6726217" cy="6882336"/>
          </a:xfrm>
          <a:custGeom>
            <a:avLst/>
            <a:gdLst/>
            <a:ahLst/>
            <a:cxnLst/>
            <a:rect l="l" t="t" r="r" b="b"/>
            <a:pathLst>
              <a:path w="5346065" h="6070600">
                <a:moveTo>
                  <a:pt x="0" y="6070498"/>
                </a:moveTo>
                <a:lnTo>
                  <a:pt x="5346001" y="6070498"/>
                </a:lnTo>
                <a:lnTo>
                  <a:pt x="5346001" y="0"/>
                </a:lnTo>
                <a:lnTo>
                  <a:pt x="0" y="0"/>
                </a:lnTo>
                <a:lnTo>
                  <a:pt x="0" y="6070498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="" xmlns:a16="http://schemas.microsoft.com/office/drawing/2014/main" id="{E498A8DA-D457-6C43-A206-A11CAAAED129}"/>
              </a:ext>
            </a:extLst>
          </p:cNvPr>
          <p:cNvSpPr/>
          <p:nvPr/>
        </p:nvSpPr>
        <p:spPr>
          <a:xfrm>
            <a:off x="1899262" y="-1"/>
            <a:ext cx="4837115" cy="5384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0">
            <a:extLst>
              <a:ext uri="{FF2B5EF4-FFF2-40B4-BE49-F238E27FC236}">
                <a16:creationId xmlns="" xmlns:a16="http://schemas.microsoft.com/office/drawing/2014/main" id="{95FD4305-8EBA-984C-9025-F75A2C92F3C7}"/>
              </a:ext>
            </a:extLst>
          </p:cNvPr>
          <p:cNvSpPr/>
          <p:nvPr/>
        </p:nvSpPr>
        <p:spPr>
          <a:xfrm>
            <a:off x="4981264" y="5263978"/>
            <a:ext cx="1755114" cy="1622531"/>
          </a:xfrm>
          <a:custGeom>
            <a:avLst/>
            <a:gdLst/>
            <a:ahLst/>
            <a:cxnLst/>
            <a:rect l="l" t="t" r="r" b="b"/>
            <a:pathLst>
              <a:path w="1555114" h="1437639">
                <a:moveTo>
                  <a:pt x="0" y="1437297"/>
                </a:moveTo>
                <a:lnTo>
                  <a:pt x="1554937" y="1437297"/>
                </a:lnTo>
                <a:lnTo>
                  <a:pt x="1554937" y="0"/>
                </a:lnTo>
                <a:lnTo>
                  <a:pt x="0" y="0"/>
                </a:lnTo>
                <a:lnTo>
                  <a:pt x="0" y="1437297"/>
                </a:lnTo>
                <a:close/>
              </a:path>
            </a:pathLst>
          </a:custGeom>
          <a:solidFill>
            <a:srgbClr val="B3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0E5607A-8FE4-9744-A688-779687F9B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BB62747-5D33-6642-95D0-67CD77838E44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7A028F5A-2894-1246-A383-FD6723F7C0F1}"/>
              </a:ext>
            </a:extLst>
          </p:cNvPr>
          <p:cNvSpPr/>
          <p:nvPr/>
        </p:nvSpPr>
        <p:spPr>
          <a:xfrm>
            <a:off x="527197" y="700129"/>
            <a:ext cx="1768963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AC4B808-698B-0A49-8B9A-75D074B57669}"/>
              </a:ext>
            </a:extLst>
          </p:cNvPr>
          <p:cNvSpPr/>
          <p:nvPr/>
        </p:nvSpPr>
        <p:spPr>
          <a:xfrm>
            <a:off x="745247" y="722211"/>
            <a:ext cx="1467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Призер №1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497BE7D-C039-8149-ABBA-FAE364B0A136}"/>
              </a:ext>
            </a:extLst>
          </p:cNvPr>
          <p:cNvSpPr/>
          <p:nvPr/>
        </p:nvSpPr>
        <p:spPr>
          <a:xfrm>
            <a:off x="745247" y="4299950"/>
            <a:ext cx="2011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Александр Баранов,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г. Петергоф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DCA9A5E-8217-3542-9A30-1145B2F56F07}"/>
              </a:ext>
            </a:extLst>
          </p:cNvPr>
          <p:cNvSpPr/>
          <p:nvPr/>
        </p:nvSpPr>
        <p:spPr>
          <a:xfrm>
            <a:off x="740357" y="5157092"/>
            <a:ext cx="41337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Призер №1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использовал как основу логотипа образ страны, объединяющий разные группы людей, народности и этносы.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CB991E4-8FEC-4247-8C1C-82EC0B4A0D96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E400156-7FC2-584B-91FC-E1B489788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323"/>
          <a:stretch/>
        </p:blipFill>
        <p:spPr>
          <a:xfrm>
            <a:off x="0" y="1"/>
            <a:ext cx="12192000" cy="55905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D1B1E1D-CA64-EE4B-906D-4C681433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549EEB6-C588-214B-888A-09A4E39A1BF8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F56BED84-52A7-B347-91CE-1F3D80778363}"/>
              </a:ext>
            </a:extLst>
          </p:cNvPr>
          <p:cNvSpPr/>
          <p:nvPr/>
        </p:nvSpPr>
        <p:spPr>
          <a:xfrm>
            <a:off x="527197" y="700129"/>
            <a:ext cx="1768963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AF99488-CADF-C44F-A4AA-E720DC549F1B}"/>
              </a:ext>
            </a:extLst>
          </p:cNvPr>
          <p:cNvSpPr/>
          <p:nvPr/>
        </p:nvSpPr>
        <p:spPr>
          <a:xfrm>
            <a:off x="745247" y="722211"/>
            <a:ext cx="1467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Призер №2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E0140B8-E660-2B41-B661-8998293D56C9}"/>
              </a:ext>
            </a:extLst>
          </p:cNvPr>
          <p:cNvSpPr/>
          <p:nvPr/>
        </p:nvSpPr>
        <p:spPr>
          <a:xfrm>
            <a:off x="904415" y="4850580"/>
            <a:ext cx="2011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Марианна Данькова, г. Москва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6C56350-8133-3A4A-98BD-EA86FBC4BD1E}"/>
              </a:ext>
            </a:extLst>
          </p:cNvPr>
          <p:cNvSpPr/>
          <p:nvPr/>
        </p:nvSpPr>
        <p:spPr>
          <a:xfrm>
            <a:off x="904415" y="5705413"/>
            <a:ext cx="7170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Призер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№2 представил Россию через людей и коммуникации между ними.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5BD0BA-72F3-2E49-BC75-824998EA1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5012F0-3DC6-EF4E-BCCC-64017547A735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FBC0488-8E55-D244-96A9-3520973F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C1BF5D3-BF98-B242-9206-3BADDB90818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AE0F51C8-9585-A44C-9F74-43621AED3523}"/>
              </a:ext>
            </a:extLst>
          </p:cNvPr>
          <p:cNvSpPr/>
          <p:nvPr/>
        </p:nvSpPr>
        <p:spPr>
          <a:xfrm>
            <a:off x="527197" y="700129"/>
            <a:ext cx="1768963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F35A799-F9EC-7C42-ABC8-0527471EC60E}"/>
              </a:ext>
            </a:extLst>
          </p:cNvPr>
          <p:cNvSpPr/>
          <p:nvPr/>
        </p:nvSpPr>
        <p:spPr>
          <a:xfrm>
            <a:off x="745247" y="722211"/>
            <a:ext cx="1467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Призер №3</a:t>
            </a:r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DBFC8376-7BDD-184D-BBCA-68C3E5B79803}"/>
              </a:ext>
            </a:extLst>
          </p:cNvPr>
          <p:cNvSpPr/>
          <p:nvPr/>
        </p:nvSpPr>
        <p:spPr>
          <a:xfrm>
            <a:off x="9158746" y="2230997"/>
            <a:ext cx="2616524" cy="2527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4">
            <a:extLst>
              <a:ext uri="{FF2B5EF4-FFF2-40B4-BE49-F238E27FC236}">
                <a16:creationId xmlns="" xmlns:a16="http://schemas.microsoft.com/office/drawing/2014/main" id="{27917F12-3172-0E4D-BA65-5C7F838AA967}"/>
              </a:ext>
            </a:extLst>
          </p:cNvPr>
          <p:cNvSpPr/>
          <p:nvPr/>
        </p:nvSpPr>
        <p:spPr>
          <a:xfrm>
            <a:off x="796392" y="1461409"/>
            <a:ext cx="1575258" cy="15834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5">
            <a:extLst>
              <a:ext uri="{FF2B5EF4-FFF2-40B4-BE49-F238E27FC236}">
                <a16:creationId xmlns="" xmlns:a16="http://schemas.microsoft.com/office/drawing/2014/main" id="{EB67AE16-B23A-1C4B-AD48-189956AECFB1}"/>
              </a:ext>
            </a:extLst>
          </p:cNvPr>
          <p:cNvSpPr/>
          <p:nvPr/>
        </p:nvSpPr>
        <p:spPr>
          <a:xfrm>
            <a:off x="2934196" y="1464097"/>
            <a:ext cx="1564457" cy="15842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6">
            <a:extLst>
              <a:ext uri="{FF2B5EF4-FFF2-40B4-BE49-F238E27FC236}">
                <a16:creationId xmlns="" xmlns:a16="http://schemas.microsoft.com/office/drawing/2014/main" id="{F3D371D7-1063-8542-9F0C-EF71F9159976}"/>
              </a:ext>
            </a:extLst>
          </p:cNvPr>
          <p:cNvSpPr/>
          <p:nvPr/>
        </p:nvSpPr>
        <p:spPr>
          <a:xfrm>
            <a:off x="5455220" y="3259213"/>
            <a:ext cx="2133334" cy="3116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8">
            <a:extLst>
              <a:ext uri="{FF2B5EF4-FFF2-40B4-BE49-F238E27FC236}">
                <a16:creationId xmlns="" xmlns:a16="http://schemas.microsoft.com/office/drawing/2014/main" id="{4620BC5A-E146-2640-9DBA-0B1B979BA0ED}"/>
              </a:ext>
            </a:extLst>
          </p:cNvPr>
          <p:cNvSpPr/>
          <p:nvPr/>
        </p:nvSpPr>
        <p:spPr>
          <a:xfrm>
            <a:off x="5201783" y="122820"/>
            <a:ext cx="2921593" cy="2953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9">
            <a:extLst>
              <a:ext uri="{FF2B5EF4-FFF2-40B4-BE49-F238E27FC236}">
                <a16:creationId xmlns="" xmlns:a16="http://schemas.microsoft.com/office/drawing/2014/main" id="{8563625F-B01B-5B4E-9466-993EC387C107}"/>
              </a:ext>
            </a:extLst>
          </p:cNvPr>
          <p:cNvSpPr/>
          <p:nvPr/>
        </p:nvSpPr>
        <p:spPr>
          <a:xfrm>
            <a:off x="7865992" y="69448"/>
            <a:ext cx="2647886" cy="2541929"/>
          </a:xfrm>
          <a:prstGeom prst="rect">
            <a:avLst/>
          </a:prstGeom>
          <a:blipFill>
            <a:blip r:embed="rId8" cstate="print"/>
            <a:srcRect/>
            <a:stretch>
              <a:fillRect t="-3365" b="-484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5B13B75-E7CE-C045-A3AF-9ECF04937A9F}"/>
              </a:ext>
            </a:extLst>
          </p:cNvPr>
          <p:cNvSpPr/>
          <p:nvPr/>
        </p:nvSpPr>
        <p:spPr>
          <a:xfrm>
            <a:off x="803831" y="4073340"/>
            <a:ext cx="2011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Максим Ерченко,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г. Брянск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2222CC9-4C06-7B43-A353-AA93DB2CC4B2}"/>
              </a:ext>
            </a:extLst>
          </p:cNvPr>
          <p:cNvSpPr/>
          <p:nvPr/>
        </p:nvSpPr>
        <p:spPr>
          <a:xfrm>
            <a:off x="803831" y="4928173"/>
            <a:ext cx="3804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Призер №3 составил знак из двух образов — письменного переписного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листа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и 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</a:rPr>
              <a:t>планшета.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PT Astra Sans" panose="020B0603020203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81039A0-592E-2F44-9134-E9C4C8937E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CF7DF4-6C33-E94A-B7CF-5812C9DB7F98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0513878" y="0"/>
            <a:ext cx="0" cy="282422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775270" y="0"/>
            <a:ext cx="0" cy="572839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6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498DB97-5798-B142-94A7-34F98920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21CC983-D10B-9148-8092-B9B57132380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04DDF15-47FC-A54D-8552-22AD3884DEA0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9099820-5F61-8649-95B5-102E8022675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299120" y="6030410"/>
            <a:ext cx="576506" cy="604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9A84880-19BE-7944-97AC-1417AC9C950E}"/>
              </a:ext>
            </a:extLst>
          </p:cNvPr>
          <p:cNvSpPr txBox="1"/>
          <p:nvPr/>
        </p:nvSpPr>
        <p:spPr>
          <a:xfrm>
            <a:off x="11331618" y="614668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50" y="2367025"/>
            <a:ext cx="108410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ВСТРЕЧАЙТЕ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ЛОГОТИП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ВПН-2020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76BB72-7A7F-7D4A-A758-40557CC20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0FFADC2-E92C-8B4F-AE18-605AC7DA52FF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1247980-2F1B-7D4D-AF36-8330606A2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41208D-B305-8F4F-8A7F-49F0069D711D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D3F162A-F6B2-6348-8E44-9D4AD3A32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3" t="21600" r="51408" b="50000"/>
          <a:stretch/>
        </p:blipFill>
        <p:spPr>
          <a:xfrm>
            <a:off x="2682274" y="461374"/>
            <a:ext cx="7688036" cy="44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62A8082-C5D5-724D-B6C9-C91A029EB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5790"/>
            <a:ext cx="12192001" cy="68937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C62AADA-C52B-884D-887A-6A08C166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956" y="1298448"/>
            <a:ext cx="2544813" cy="22125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5CC77D4-F3B9-B14F-92C3-B905C0A8C9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5" t="24760" r="16360" b="19302"/>
          <a:stretch/>
        </p:blipFill>
        <p:spPr>
          <a:xfrm>
            <a:off x="5162309" y="-35790"/>
            <a:ext cx="6435524" cy="60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CF753CF-F8DB-3446-902C-24ADB4FD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" y="7166"/>
            <a:ext cx="12053455" cy="68508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33488" y="4946904"/>
            <a:ext cx="3776472" cy="156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6616" y="3941064"/>
            <a:ext cx="3621024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ОЗНАЧАЮТ ЦВЕТА: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Многообразие природных ресурсов</a:t>
            </a: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Стороны света</a:t>
            </a: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мировоззрения</a:t>
            </a:r>
          </a:p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046237" y="5913120"/>
            <a:ext cx="1122480" cy="944880"/>
            <a:chOff x="11046237" y="5913120"/>
            <a:chExt cx="1122480" cy="94488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1237976" y="5913120"/>
              <a:ext cx="713232" cy="844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DC5C8AD-64CF-8C48-8043-508281550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614" b="15339"/>
            <a:stretch/>
          </p:blipFill>
          <p:spPr>
            <a:xfrm>
              <a:off x="11046237" y="5913120"/>
              <a:ext cx="1122480" cy="9448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13DF546-DE2A-2C41-9134-96115F81A4A0}"/>
                </a:ext>
              </a:extLst>
            </p:cNvPr>
            <p:cNvSpPr txBox="1"/>
            <p:nvPr/>
          </p:nvSpPr>
          <p:spPr>
            <a:xfrm>
              <a:off x="11331618" y="6169836"/>
              <a:ext cx="509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19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8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B7CE1E-EEE7-4E4D-8A74-D318F8C4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" y="19081"/>
            <a:ext cx="12053455" cy="68508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344" y="4800600"/>
            <a:ext cx="49377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идея фирменного стиля – связь всех элементов. Это позволяет адаптировать логотип к любым задачам и условиям.</a:t>
            </a: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046237" y="5913120"/>
            <a:ext cx="1122480" cy="944880"/>
            <a:chOff x="11046237" y="5913120"/>
            <a:chExt cx="1122480" cy="9448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237976" y="5913120"/>
              <a:ext cx="713232" cy="844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DC5C8AD-64CF-8C48-8043-508281550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614" b="15339"/>
            <a:stretch/>
          </p:blipFill>
          <p:spPr>
            <a:xfrm>
              <a:off x="11046237" y="5913120"/>
              <a:ext cx="1122480" cy="9448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13DF546-DE2A-2C41-9134-96115F81A4A0}"/>
                </a:ext>
              </a:extLst>
            </p:cNvPr>
            <p:cNvSpPr txBox="1"/>
            <p:nvPr/>
          </p:nvSpPr>
          <p:spPr>
            <a:xfrm>
              <a:off x="11331618" y="6169836"/>
              <a:ext cx="509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20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3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A51C91D-D79D-014D-B870-0F5D7D9A5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" y="19081"/>
            <a:ext cx="12053455" cy="68508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85453" y="539496"/>
            <a:ext cx="3922776" cy="7589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9E1A94-CF14-5F42-9DB9-4D479F9BE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" y="19081"/>
            <a:ext cx="12053455" cy="6850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2773" r="8184" b="1980"/>
          <a:stretch/>
        </p:blipFill>
        <p:spPr>
          <a:xfrm>
            <a:off x="6364398" y="874864"/>
            <a:ext cx="5666806" cy="2654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29778" y="692154"/>
            <a:ext cx="3099816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1046237" y="5913120"/>
            <a:ext cx="1122480" cy="944880"/>
            <a:chOff x="11046237" y="5913120"/>
            <a:chExt cx="1122480" cy="9448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237976" y="5913120"/>
              <a:ext cx="713232" cy="844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DC5C8AD-64CF-8C48-8043-508281550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14" b="15339"/>
            <a:stretch/>
          </p:blipFill>
          <p:spPr>
            <a:xfrm>
              <a:off x="11046237" y="5913120"/>
              <a:ext cx="1122480" cy="9448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13DF546-DE2A-2C41-9134-96115F81A4A0}"/>
                </a:ext>
              </a:extLst>
            </p:cNvPr>
            <p:cNvSpPr txBox="1"/>
            <p:nvPr/>
          </p:nvSpPr>
          <p:spPr>
            <a:xfrm>
              <a:off x="11331618" y="6169836"/>
              <a:ext cx="509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22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895C644-C786-F945-B9AB-0B28749D2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90"/>
            <a:ext cx="12192000" cy="69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BDA572-9AAD-E24F-ABAF-8875FEB8F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221661-A348-4A47-9A9F-0FA4B682D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A5C299-AE7C-2947-A1B8-5128B04F323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DC5C8AD-64CF-8C48-8043-508281550D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14" b="15339"/>
          <a:stretch/>
        </p:blipFill>
        <p:spPr>
          <a:xfrm>
            <a:off x="11046237" y="5913120"/>
            <a:ext cx="1122480" cy="9448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13DF546-DE2A-2C41-9134-96115F81A4A0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95E0E9C-EDC9-024A-A5F5-128C38756179}"/>
              </a:ext>
            </a:extLst>
          </p:cNvPr>
          <p:cNvSpPr/>
          <p:nvPr/>
        </p:nvSpPr>
        <p:spPr>
          <a:xfrm>
            <a:off x="527198" y="700129"/>
            <a:ext cx="4633738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8945ABE-7CF7-2E48-B5CB-424DEAB8FEB0}"/>
              </a:ext>
            </a:extLst>
          </p:cNvPr>
          <p:cNvSpPr/>
          <p:nvPr/>
        </p:nvSpPr>
        <p:spPr>
          <a:xfrm>
            <a:off x="745247" y="733786"/>
            <a:ext cx="4284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ЭМБЛЕМЫ ПРОШЛЫХ ПЕРЕПИСЕЙ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PT Astra Sans" panose="020B06030202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1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763C1E3-62F0-C643-BB0C-A2FA22737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68"/>
            <a:ext cx="12192000" cy="68530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52C2C7B-7855-F948-BC85-6988E6AEC06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28956AB-CFB2-F04F-A04D-1271F61B14B1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DFEC93-12B3-754C-B30E-F3A9493A2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42" t="23275" r="27456" b="23232"/>
          <a:stretch/>
        </p:blipFill>
        <p:spPr>
          <a:xfrm>
            <a:off x="5347503" y="960698"/>
            <a:ext cx="3530279" cy="53590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312B746-2C80-F541-B0C0-8A7779A7D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47" y="2597150"/>
            <a:ext cx="2882900" cy="16637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2496BAB-D735-5D40-A27D-0BE36AF880A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11299120" y="6030410"/>
            <a:ext cx="576506" cy="604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4D9D62-3679-0D4B-BDB8-D2AF9A03C4DC}"/>
              </a:ext>
            </a:extLst>
          </p:cNvPr>
          <p:cNvSpPr txBox="1"/>
          <p:nvPr/>
        </p:nvSpPr>
        <p:spPr>
          <a:xfrm>
            <a:off x="11331618" y="6135111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EC1932-0F70-D34E-8180-23ACDCFAF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0B99E80-CB8E-234E-BD19-09BF939C6BE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EDD1EEC-0803-2247-9B21-F6C988C7D505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4F45A8-57E8-F947-B4E4-76AEE723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47" y="5266326"/>
            <a:ext cx="5626100" cy="1130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4C8765-F8AC-E745-BB32-878A4D4A6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07" y="5076218"/>
            <a:ext cx="1028700" cy="25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966D7F4-7F50-0D44-9107-96E998789C0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11299120" y="6030410"/>
            <a:ext cx="576506" cy="6041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4F64062-60E4-024C-9B54-3824B332A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178" y="2532872"/>
            <a:ext cx="1968500" cy="13081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36804D3-DC6D-7C48-814C-F0FAFC29B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522" y="2612391"/>
            <a:ext cx="2429154" cy="12573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A0196CE-D37A-6C49-AD43-93F795613F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520" y="2561592"/>
            <a:ext cx="2374900" cy="13081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3B5B998-5720-1E4C-A5C6-6A52986AB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6264" y="2566972"/>
            <a:ext cx="2082800" cy="13081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D1355AA-CCB6-E14C-AD46-FD3D8B5640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376" y="3870780"/>
            <a:ext cx="2527300" cy="9906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C0E3CC0-E178-C440-9DE5-EAE5F07D9E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5618" y="3840972"/>
            <a:ext cx="2374900" cy="1257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4F3785-716E-7748-942E-586656564E35}"/>
              </a:ext>
            </a:extLst>
          </p:cNvPr>
          <p:cNvSpPr txBox="1"/>
          <p:nvPr/>
        </p:nvSpPr>
        <p:spPr>
          <a:xfrm>
            <a:off x="11331618" y="6135111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81C538C-526F-A244-8CBE-FA44CBD0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9CF4CC0-A572-0744-A3E1-DA1B56FA0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2" t="36975" r="27010" b="43429"/>
          <a:stretch/>
        </p:blipFill>
        <p:spPr>
          <a:xfrm>
            <a:off x="439639" y="1319514"/>
            <a:ext cx="5312979" cy="22802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4B45B45-E110-4A45-AA94-DE6E96827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2F5A97A-A104-224C-9CBC-612FB0A3EBAB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1B9F78F-E552-2149-940D-D13295AF8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73" t="26486" r="21113" b="27446"/>
          <a:stretch/>
        </p:blipFill>
        <p:spPr>
          <a:xfrm>
            <a:off x="5026209" y="1018572"/>
            <a:ext cx="4476606" cy="47224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0CD85E2-DFA9-584A-8E67-FD3E2ACF8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209" y="2031075"/>
            <a:ext cx="4376889" cy="25845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B549962-2030-3E47-830D-E7FAE5AF63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08" b="15339"/>
          <a:stretch/>
        </p:blipFill>
        <p:spPr>
          <a:xfrm>
            <a:off x="11046237" y="5960962"/>
            <a:ext cx="1122480" cy="897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579BF52-FAB2-E646-AA72-1983B12A02F5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CFFE7447-9344-B448-B024-B628938704A7}"/>
              </a:ext>
            </a:extLst>
          </p:cNvPr>
          <p:cNvSpPr/>
          <p:nvPr/>
        </p:nvSpPr>
        <p:spPr>
          <a:xfrm>
            <a:off x="527197" y="700129"/>
            <a:ext cx="6223227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098A5C-A40C-B541-8B73-CE0B2CF4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067245-BAC3-5147-8828-EB89E413BC64}"/>
              </a:ext>
            </a:extLst>
          </p:cNvPr>
          <p:cNvSpPr/>
          <p:nvPr/>
        </p:nvSpPr>
        <p:spPr>
          <a:xfrm>
            <a:off x="745247" y="733786"/>
            <a:ext cx="581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РЕКОРДНОЕ КОЛИЧЕСТВО ЗАЯВОК: 1289 РАБОТ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690063F-C961-DA4B-A82A-C7F1FEA0B2D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C31A364-062F-5E48-BC3F-7E49BC736054}"/>
              </a:ext>
            </a:extLst>
          </p:cNvPr>
          <p:cNvSpPr/>
          <p:nvPr/>
        </p:nvSpPr>
        <p:spPr>
          <a:xfrm>
            <a:off x="745247" y="1467250"/>
            <a:ext cx="1384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Топ тем: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ED1200-1066-4940-8523-772FAEC8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55662" y="1636560"/>
            <a:ext cx="545071" cy="22600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BC42487-D0E1-A64F-A7E8-42DC58EEBE29}"/>
              </a:ext>
            </a:extLst>
          </p:cNvPr>
          <p:cNvSpPr/>
          <p:nvPr/>
        </p:nvSpPr>
        <p:spPr>
          <a:xfrm>
            <a:off x="2852898" y="1327186"/>
            <a:ext cx="1768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effectLst/>
                <a:latin typeface="PT Astra Sans" panose="020B0603020203020204" pitchFamily="34" charset="0"/>
              </a:rPr>
              <a:t>Россия</a:t>
            </a:r>
            <a:endParaRPr lang="ru-RU" sz="4000" dirty="0">
              <a:gradFill>
                <a:gsLst>
                  <a:gs pos="0">
                    <a:srgbClr val="E52329"/>
                  </a:gs>
                  <a:gs pos="32000">
                    <a:srgbClr val="F7A823">
                      <a:lumMod val="98000"/>
                    </a:srgbClr>
                  </a:gs>
                  <a:gs pos="63000">
                    <a:srgbClr val="4EB051"/>
                  </a:gs>
                  <a:gs pos="100000">
                    <a:srgbClr val="169FDB"/>
                  </a:gs>
                </a:gsLst>
                <a:lin ang="19800000" scaled="0"/>
              </a:gra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DF2AE48-5C6A-214D-AA3A-46A4ACB6C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226" y="1636560"/>
            <a:ext cx="545071" cy="22600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B0A299-1785-A94D-9BE2-ECCF646B9F68}"/>
              </a:ext>
            </a:extLst>
          </p:cNvPr>
          <p:cNvSpPr/>
          <p:nvPr/>
        </p:nvSpPr>
        <p:spPr>
          <a:xfrm>
            <a:off x="5400722" y="1491616"/>
            <a:ext cx="199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Семья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AE36B01-95CF-C147-8822-5F2380A193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548890" y="1636560"/>
            <a:ext cx="545071" cy="22600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25C4A9-29B4-6F42-8494-98532FDF2B1D}"/>
              </a:ext>
            </a:extLst>
          </p:cNvPr>
          <p:cNvSpPr/>
          <p:nvPr/>
        </p:nvSpPr>
        <p:spPr>
          <a:xfrm>
            <a:off x="7260278" y="1491616"/>
            <a:ext cx="15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2020-й год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78D3849-C41F-1740-A1DE-95A997A3C3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955911" y="1636560"/>
            <a:ext cx="545071" cy="2260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E500E4A-066B-5246-82ED-7AA5884B3DE2}"/>
              </a:ext>
            </a:extLst>
          </p:cNvPr>
          <p:cNvSpPr/>
          <p:nvPr/>
        </p:nvSpPr>
        <p:spPr>
          <a:xfrm>
            <a:off x="9630723" y="1491616"/>
            <a:ext cx="2108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Цифровой формат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4E80282-D4D2-A140-8D8B-00476E1C0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61" b="15339"/>
          <a:stretch/>
        </p:blipFill>
        <p:spPr>
          <a:xfrm>
            <a:off x="11046237" y="5894908"/>
            <a:ext cx="1122480" cy="963092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C34DC80D-645B-0448-8514-80F85E5F1A4F}"/>
              </a:ext>
            </a:extLst>
          </p:cNvPr>
          <p:cNvSpPr/>
          <p:nvPr/>
        </p:nvSpPr>
        <p:spPr>
          <a:xfrm>
            <a:off x="7627584" y="4139854"/>
            <a:ext cx="1420845" cy="1477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="" xmlns:a16="http://schemas.microsoft.com/office/drawing/2014/main" id="{37078F07-FB7F-B441-934D-108287546EB0}"/>
              </a:ext>
            </a:extLst>
          </p:cNvPr>
          <p:cNvSpPr/>
          <p:nvPr/>
        </p:nvSpPr>
        <p:spPr>
          <a:xfrm>
            <a:off x="1446624" y="2322613"/>
            <a:ext cx="2081097" cy="13532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="" xmlns:a16="http://schemas.microsoft.com/office/drawing/2014/main" id="{FA13CB94-D462-BF49-B1CD-BF0398FF8E89}"/>
              </a:ext>
            </a:extLst>
          </p:cNvPr>
          <p:cNvSpPr/>
          <p:nvPr/>
        </p:nvSpPr>
        <p:spPr>
          <a:xfrm>
            <a:off x="4360379" y="2451884"/>
            <a:ext cx="2080686" cy="10845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="" xmlns:a16="http://schemas.microsoft.com/office/drawing/2014/main" id="{FFEBE2E1-B147-0C44-ADEE-19E425A11917}"/>
              </a:ext>
            </a:extLst>
          </p:cNvPr>
          <p:cNvSpPr/>
          <p:nvPr/>
        </p:nvSpPr>
        <p:spPr>
          <a:xfrm>
            <a:off x="7687289" y="2418303"/>
            <a:ext cx="1384597" cy="11402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>
            <a:extLst>
              <a:ext uri="{FF2B5EF4-FFF2-40B4-BE49-F238E27FC236}">
                <a16:creationId xmlns="" xmlns:a16="http://schemas.microsoft.com/office/drawing/2014/main" id="{091C5E7B-F0F5-6A42-8ABB-A1909B74C225}"/>
              </a:ext>
            </a:extLst>
          </p:cNvPr>
          <p:cNvSpPr/>
          <p:nvPr/>
        </p:nvSpPr>
        <p:spPr>
          <a:xfrm>
            <a:off x="1452783" y="4266682"/>
            <a:ext cx="1832795" cy="12596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>
            <a:extLst>
              <a:ext uri="{FF2B5EF4-FFF2-40B4-BE49-F238E27FC236}">
                <a16:creationId xmlns="" xmlns:a16="http://schemas.microsoft.com/office/drawing/2014/main" id="{4F9105B7-D170-CC48-AAD5-61401F696125}"/>
              </a:ext>
            </a:extLst>
          </p:cNvPr>
          <p:cNvSpPr/>
          <p:nvPr/>
        </p:nvSpPr>
        <p:spPr>
          <a:xfrm>
            <a:off x="4283716" y="4199626"/>
            <a:ext cx="2233195" cy="14181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6690590-FD4B-B140-B545-867AF994C546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CFFE7447-9344-B448-B024-B628938704A7}"/>
              </a:ext>
            </a:extLst>
          </p:cNvPr>
          <p:cNvSpPr/>
          <p:nvPr/>
        </p:nvSpPr>
        <p:spPr>
          <a:xfrm>
            <a:off x="527197" y="700129"/>
            <a:ext cx="6223227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098A5C-A40C-B541-8B73-CE0B2CF4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067245-BAC3-5147-8828-EB89E413BC64}"/>
              </a:ext>
            </a:extLst>
          </p:cNvPr>
          <p:cNvSpPr/>
          <p:nvPr/>
        </p:nvSpPr>
        <p:spPr>
          <a:xfrm>
            <a:off x="745247" y="733786"/>
            <a:ext cx="581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РЕКОРДНОЕ КОЛИЧЕСТВО ЗАЯВОК: 1289 РАБОТ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690063F-C961-DA4B-A82A-C7F1FEA0B2D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C31A364-062F-5E48-BC3F-7E49BC736054}"/>
              </a:ext>
            </a:extLst>
          </p:cNvPr>
          <p:cNvSpPr/>
          <p:nvPr/>
        </p:nvSpPr>
        <p:spPr>
          <a:xfrm>
            <a:off x="745247" y="1467250"/>
            <a:ext cx="1384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Топ тем: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ED1200-1066-4940-8523-772FAEC8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259278" y="1637991"/>
            <a:ext cx="545071" cy="22600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BC42487-D0E1-A64F-A7E8-42DC58EEBE29}"/>
              </a:ext>
            </a:extLst>
          </p:cNvPr>
          <p:cNvSpPr/>
          <p:nvPr/>
        </p:nvSpPr>
        <p:spPr>
          <a:xfrm>
            <a:off x="2934090" y="1491616"/>
            <a:ext cx="113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Россия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DF2AE48-5C6A-214D-AA3A-46A4ACB6C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313" y="1637991"/>
            <a:ext cx="545071" cy="22600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B0A299-1785-A94D-9BE2-ECCF646B9F68}"/>
              </a:ext>
            </a:extLst>
          </p:cNvPr>
          <p:cNvSpPr/>
          <p:nvPr/>
        </p:nvSpPr>
        <p:spPr>
          <a:xfrm>
            <a:off x="4786040" y="1368505"/>
            <a:ext cx="1997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40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PT Astra Sans" panose="020B0603020203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Семья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AE36B01-95CF-C147-8822-5F2380A193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548890" y="1637991"/>
            <a:ext cx="545071" cy="22600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25C4A9-29B4-6F42-8494-98532FDF2B1D}"/>
              </a:ext>
            </a:extLst>
          </p:cNvPr>
          <p:cNvSpPr/>
          <p:nvPr/>
        </p:nvSpPr>
        <p:spPr>
          <a:xfrm>
            <a:off x="7223702" y="1491616"/>
            <a:ext cx="15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2020-й год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78D3849-C41F-1740-A1DE-95A997A3C3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955911" y="1637991"/>
            <a:ext cx="545071" cy="2260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E500E4A-066B-5246-82ED-7AA5884B3DE2}"/>
              </a:ext>
            </a:extLst>
          </p:cNvPr>
          <p:cNvSpPr/>
          <p:nvPr/>
        </p:nvSpPr>
        <p:spPr>
          <a:xfrm>
            <a:off x="9630723" y="1491616"/>
            <a:ext cx="2108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Цифровой формат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CC5C74D-D826-7D4F-9E18-AFC62936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51" y="2354948"/>
            <a:ext cx="1968500" cy="1574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A18430E-1659-E947-BF16-3A4D6E044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124" y="2427338"/>
            <a:ext cx="2768600" cy="15748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8790C0E-C782-134B-A740-C65570E29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527" y="4379889"/>
            <a:ext cx="1841500" cy="1574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85C186F-864E-EC45-86B7-02A62CB79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174" y="4371887"/>
            <a:ext cx="2476500" cy="15748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4E80282-D4D2-A140-8D8B-00476E1C0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518" b="15339"/>
          <a:stretch/>
        </p:blipFill>
        <p:spPr>
          <a:xfrm>
            <a:off x="11046237" y="5926238"/>
            <a:ext cx="1122480" cy="9317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160DA72-E2E1-ED4B-B63E-A19F3578E954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CFFE7447-9344-B448-B024-B628938704A7}"/>
              </a:ext>
            </a:extLst>
          </p:cNvPr>
          <p:cNvSpPr/>
          <p:nvPr/>
        </p:nvSpPr>
        <p:spPr>
          <a:xfrm>
            <a:off x="527197" y="700129"/>
            <a:ext cx="6223227" cy="4161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098A5C-A40C-B541-8B73-CE0B2CF4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" y="172261"/>
            <a:ext cx="545071" cy="2260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7067245-BAC3-5147-8828-EB89E413BC64}"/>
              </a:ext>
            </a:extLst>
          </p:cNvPr>
          <p:cNvSpPr/>
          <p:nvPr/>
        </p:nvSpPr>
        <p:spPr>
          <a:xfrm>
            <a:off x="745247" y="733786"/>
            <a:ext cx="581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РЕКОРДНОЕ КОЛИЧЕСТВО ЗАЯВОК: 1289 РАБОТ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690063F-C961-DA4B-A82A-C7F1FEA0B2DA}"/>
              </a:ext>
            </a:extLst>
          </p:cNvPr>
          <p:cNvSpPr/>
          <p:nvPr/>
        </p:nvSpPr>
        <p:spPr>
          <a:xfrm>
            <a:off x="745247" y="122820"/>
            <a:ext cx="7741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16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ГОД ДО ПЕРЕПИСИ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C31A364-062F-5E48-BC3F-7E49BC736054}"/>
              </a:ext>
            </a:extLst>
          </p:cNvPr>
          <p:cNvSpPr/>
          <p:nvPr/>
        </p:nvSpPr>
        <p:spPr>
          <a:xfrm>
            <a:off x="745247" y="1467250"/>
            <a:ext cx="1384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Топ тем: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ED1200-1066-4940-8523-772FAEC8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259278" y="1657608"/>
            <a:ext cx="545071" cy="22600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BC42487-D0E1-A64F-A7E8-42DC58EEBE29}"/>
              </a:ext>
            </a:extLst>
          </p:cNvPr>
          <p:cNvSpPr/>
          <p:nvPr/>
        </p:nvSpPr>
        <p:spPr>
          <a:xfrm>
            <a:off x="2934090" y="1491616"/>
            <a:ext cx="113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Россия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T Astra Sans" panose="020B0603020203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DF2AE48-5C6A-214D-AA3A-46A4ACB6C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828" y="1657608"/>
            <a:ext cx="545071" cy="22600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B0A299-1785-A94D-9BE2-ECCF646B9F68}"/>
              </a:ext>
            </a:extLst>
          </p:cNvPr>
          <p:cNvSpPr/>
          <p:nvPr/>
        </p:nvSpPr>
        <p:spPr>
          <a:xfrm>
            <a:off x="4786040" y="1494705"/>
            <a:ext cx="199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Astra Sans" panose="020B0603020203020204" pitchFamily="34" charset="0"/>
                <a:ea typeface="PT Astra Sans" panose="020B0603020203020204" pitchFamily="34" charset="0"/>
                <a:cs typeface="Arial" panose="020B0604020202020204" pitchFamily="34" charset="0"/>
              </a:rPr>
              <a:t>Семья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AE36B01-95CF-C147-8822-5F2380A193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176098" y="1657608"/>
            <a:ext cx="545071" cy="22600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25C4A9-29B4-6F42-8494-98532FDF2B1D}"/>
              </a:ext>
            </a:extLst>
          </p:cNvPr>
          <p:cNvSpPr/>
          <p:nvPr/>
        </p:nvSpPr>
        <p:spPr>
          <a:xfrm>
            <a:off x="6557864" y="1350217"/>
            <a:ext cx="2526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gradFill>
                  <a:gsLst>
                    <a:gs pos="0">
                      <a:srgbClr val="E52329"/>
                    </a:gs>
                    <a:gs pos="32000">
                      <a:srgbClr val="F7A823">
                        <a:lumMod val="98000"/>
                      </a:srgbClr>
                    </a:gs>
                    <a:gs pos="63000">
                      <a:srgbClr val="4EB051"/>
                    </a:gs>
                    <a:gs pos="100000">
                      <a:srgbClr val="169FDB"/>
                    </a:gs>
                  </a:gsLst>
                  <a:lin ang="19800000" scaled="0"/>
                </a:gradFill>
                <a:effectLst/>
                <a:latin typeface="PT Astra Sans" panose="020B0603020203020204" pitchFamily="34" charset="0"/>
              </a:rPr>
              <a:t>2020-й год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78D3849-C41F-1740-A1DE-95A997A3C3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093071" y="1657608"/>
            <a:ext cx="545071" cy="2260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E500E4A-066B-5246-82ED-7AA5884B3DE2}"/>
              </a:ext>
            </a:extLst>
          </p:cNvPr>
          <p:cNvSpPr/>
          <p:nvPr/>
        </p:nvSpPr>
        <p:spPr>
          <a:xfrm>
            <a:off x="9740451" y="1491616"/>
            <a:ext cx="2108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T Astra Sans" panose="020B0603020203020204" pitchFamily="34" charset="0"/>
              </a:rPr>
              <a:t>Цифровой формат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4E80282-D4D2-A140-8D8B-00476E1C0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24" b="15339"/>
          <a:stretch/>
        </p:blipFill>
        <p:spPr>
          <a:xfrm>
            <a:off x="11046237" y="5903089"/>
            <a:ext cx="1122480" cy="954911"/>
          </a:xfrm>
          <a:prstGeom prst="rect">
            <a:avLst/>
          </a:prstGeom>
        </p:spPr>
      </p:pic>
      <p:sp>
        <p:nvSpPr>
          <p:cNvPr id="21" name="object 25">
            <a:extLst>
              <a:ext uri="{FF2B5EF4-FFF2-40B4-BE49-F238E27FC236}">
                <a16:creationId xmlns="" xmlns:a16="http://schemas.microsoft.com/office/drawing/2014/main" id="{5BAD10D2-DBC2-0444-843C-357B0E492FF6}"/>
              </a:ext>
            </a:extLst>
          </p:cNvPr>
          <p:cNvSpPr/>
          <p:nvPr/>
        </p:nvSpPr>
        <p:spPr>
          <a:xfrm>
            <a:off x="1136529" y="2576877"/>
            <a:ext cx="1608143" cy="16285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6">
            <a:extLst>
              <a:ext uri="{FF2B5EF4-FFF2-40B4-BE49-F238E27FC236}">
                <a16:creationId xmlns="" xmlns:a16="http://schemas.microsoft.com/office/drawing/2014/main" id="{07DEF469-8D77-1C43-96A5-73EE14360E82}"/>
              </a:ext>
            </a:extLst>
          </p:cNvPr>
          <p:cNvSpPr/>
          <p:nvPr/>
        </p:nvSpPr>
        <p:spPr>
          <a:xfrm>
            <a:off x="4069657" y="2700171"/>
            <a:ext cx="1691462" cy="1381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="" xmlns:a16="http://schemas.microsoft.com/office/drawing/2014/main" id="{74635698-7400-A046-8976-527AC7786D63}"/>
              </a:ext>
            </a:extLst>
          </p:cNvPr>
          <p:cNvSpPr/>
          <p:nvPr/>
        </p:nvSpPr>
        <p:spPr>
          <a:xfrm>
            <a:off x="2900032" y="4673905"/>
            <a:ext cx="1321172" cy="14504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>
            <a:extLst>
              <a:ext uri="{FF2B5EF4-FFF2-40B4-BE49-F238E27FC236}">
                <a16:creationId xmlns="" xmlns:a16="http://schemas.microsoft.com/office/drawing/2014/main" id="{A668EF0A-364F-5F43-AED1-A29E0D770646}"/>
              </a:ext>
            </a:extLst>
          </p:cNvPr>
          <p:cNvSpPr/>
          <p:nvPr/>
        </p:nvSpPr>
        <p:spPr>
          <a:xfrm>
            <a:off x="5676686" y="4668513"/>
            <a:ext cx="1316498" cy="14504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>
            <a:extLst>
              <a:ext uri="{FF2B5EF4-FFF2-40B4-BE49-F238E27FC236}">
                <a16:creationId xmlns="" xmlns:a16="http://schemas.microsoft.com/office/drawing/2014/main" id="{F26FE0B8-DADE-F04B-BD85-7D5DF2436333}"/>
              </a:ext>
            </a:extLst>
          </p:cNvPr>
          <p:cNvSpPr/>
          <p:nvPr/>
        </p:nvSpPr>
        <p:spPr>
          <a:xfrm>
            <a:off x="6914469" y="2909000"/>
            <a:ext cx="3880261" cy="8000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5014FC6-6165-864E-A700-390FF5C2E69F}"/>
              </a:ext>
            </a:extLst>
          </p:cNvPr>
          <p:cNvSpPr txBox="1"/>
          <p:nvPr/>
        </p:nvSpPr>
        <p:spPr>
          <a:xfrm>
            <a:off x="11331618" y="6169836"/>
            <a:ext cx="50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345</Words>
  <Application>Microsoft Macintosh PowerPoint</Application>
  <PresentationFormat>Широкоэкранный</PresentationFormat>
  <Paragraphs>123</Paragraphs>
  <Slides>24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PT Astra Sans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пользователь Microsoft Office</cp:lastModifiedBy>
  <cp:revision>58</cp:revision>
  <cp:lastPrinted>2019-09-30T17:38:14Z</cp:lastPrinted>
  <dcterms:created xsi:type="dcterms:W3CDTF">2019-09-27T13:30:00Z</dcterms:created>
  <dcterms:modified xsi:type="dcterms:W3CDTF">2019-09-30T19:53:14Z</dcterms:modified>
</cp:coreProperties>
</file>