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8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2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5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8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2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7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542E-0F78-422A-A6A2-E653274AFCE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326D-EE4B-4D26-85CA-86BCA2B8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9857"/>
            <a:ext cx="10515600" cy="5687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Познавательная игра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для детей и родителей 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«Правила не только знаем,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всей </a:t>
            </a:r>
            <a:r>
              <a:rPr lang="ru-RU" sz="5400" b="1" dirty="0" smtClean="0">
                <a:solidFill>
                  <a:srgbClr val="C00000"/>
                </a:solidFill>
              </a:rPr>
              <a:t>семьёй </a:t>
            </a:r>
            <a:r>
              <a:rPr lang="ru-RU" sz="5400" b="1" dirty="0" smtClean="0">
                <a:solidFill>
                  <a:srgbClr val="C00000"/>
                </a:solidFill>
              </a:rPr>
              <a:t>их выполняем</a:t>
            </a:r>
            <a:r>
              <a:rPr lang="ru-RU" sz="5400" b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читель: Сметанина И.В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чащиеся и </a:t>
            </a:r>
            <a:r>
              <a:rPr lang="ru-RU" b="1" smtClean="0">
                <a:solidFill>
                  <a:srgbClr val="C00000"/>
                </a:solidFill>
              </a:rPr>
              <a:t>родители  2кл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лены отряда ЮИД- учащиеся 6 класса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ANO\Desktop\52023_html_m2753707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26" y="120196"/>
            <a:ext cx="2040085" cy="325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2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1814" y="152400"/>
            <a:ext cx="4970586" cy="25556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Внимание! Внимание!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Вас ожидает состязание!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На лучшее знание и умение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Правил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58" y="-14531"/>
            <a:ext cx="6153312" cy="4032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87224"/>
            <a:ext cx="6400800" cy="3570776"/>
          </a:xfrm>
          <a:prstGeom prst="rect">
            <a:avLst/>
          </a:prstGeom>
        </p:spPr>
      </p:pic>
      <p:pic>
        <p:nvPicPr>
          <p:cNvPr id="6" name="Picture 2" descr="C:\Users\SANO\Desktop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946" y="4429919"/>
            <a:ext cx="272415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9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971" y="365125"/>
            <a:ext cx="3771899" cy="19535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Все кроссворды разгадаем, лучше правила узнаем.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3" y="3106613"/>
            <a:ext cx="5098210" cy="36127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61" y="0"/>
            <a:ext cx="4665783" cy="3106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3106613"/>
            <a:ext cx="5122983" cy="3612785"/>
          </a:xfrm>
          <a:prstGeom prst="rect">
            <a:avLst/>
          </a:prstGeom>
        </p:spPr>
      </p:pic>
      <p:pic>
        <p:nvPicPr>
          <p:cNvPr id="9" name="Picture 2" descr="C:\Users\SANO\Desktop\462cd9d6a5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69" y="236991"/>
            <a:ext cx="2209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3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0" y="0"/>
            <a:ext cx="2447297" cy="3658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1" y="3435594"/>
            <a:ext cx="4976446" cy="3328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77" y="-27109"/>
            <a:ext cx="5345723" cy="3435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" y="3614736"/>
            <a:ext cx="5251938" cy="3105883"/>
          </a:xfrm>
          <a:prstGeom prst="rect">
            <a:avLst/>
          </a:prstGeom>
        </p:spPr>
      </p:pic>
      <p:pic>
        <p:nvPicPr>
          <p:cNvPr id="8" name="Picture 3" descr="C:\Users\SANO\Desktop\0_9e950_37aff639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5164" y="733582"/>
            <a:ext cx="1914212" cy="191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1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722" y="365125"/>
            <a:ext cx="4484077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Конкурс «Перекрёсток»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248400" cy="43375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47" y="2977663"/>
            <a:ext cx="5427025" cy="3704492"/>
          </a:xfrm>
          <a:prstGeom prst="rect">
            <a:avLst/>
          </a:prstGeom>
        </p:spPr>
      </p:pic>
      <p:pic>
        <p:nvPicPr>
          <p:cNvPr id="6" name="Picture 3" descr="C:\Users\SANO\Desktop\p18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828" y="4556175"/>
            <a:ext cx="2362200" cy="212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9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446" y="365125"/>
            <a:ext cx="5234354" cy="17333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Весело играем, в игре правила повторяем.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8" y="0"/>
            <a:ext cx="572010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0"/>
            <a:ext cx="6084275" cy="3810000"/>
          </a:xfrm>
          <a:prstGeom prst="rect">
            <a:avLst/>
          </a:prstGeom>
        </p:spPr>
      </p:pic>
      <p:pic>
        <p:nvPicPr>
          <p:cNvPr id="6" name="Picture 2" descr="C:\Users\SANO\Desktop\381015_html_m6e105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376" y="4482703"/>
            <a:ext cx="3363627" cy="224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3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91" y="365125"/>
            <a:ext cx="5074837" cy="1904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«Ситуации – ловушки»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95" y="0"/>
            <a:ext cx="607179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12123"/>
            <a:ext cx="6037385" cy="3645877"/>
          </a:xfrm>
          <a:prstGeom prst="rect">
            <a:avLst/>
          </a:prstGeom>
        </p:spPr>
      </p:pic>
      <p:pic>
        <p:nvPicPr>
          <p:cNvPr id="6" name="Picture 3" descr="C:\Users\SANO\Desktop\1a3163e3982888c2c86c76b5d28b78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386" y="4577457"/>
            <a:ext cx="3581400" cy="205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4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Знаю сам - научу ребёнка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35" y="1551215"/>
            <a:ext cx="6874329" cy="4793623"/>
          </a:xfrm>
        </p:spPr>
      </p:pic>
    </p:spTree>
    <p:extLst>
      <p:ext uri="{BB962C8B-B14F-4D97-AF65-F5344CB8AC3E}">
        <p14:creationId xmlns:p14="http://schemas.microsoft.com/office/powerpoint/2010/main" val="484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754" y="365125"/>
            <a:ext cx="4062046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Памятки вручаем,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ещё раз о правилах напоминаем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3" y="0"/>
            <a:ext cx="690413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43274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Внимание! Внимание! Вас ожидает состязание! На лучшее знание и умение Правил дорожного движения</vt:lpstr>
      <vt:lpstr>Все кроссворды разгадаем, лучше правила узнаем.</vt:lpstr>
      <vt:lpstr>Презентация PowerPoint</vt:lpstr>
      <vt:lpstr>Конкурс «Перекрёсток»</vt:lpstr>
      <vt:lpstr>Весело играем, в игре правила повторяем.</vt:lpstr>
      <vt:lpstr>«Ситуации – ловушки»</vt:lpstr>
      <vt:lpstr>Знаю сам - научу ребёнка</vt:lpstr>
      <vt:lpstr>Памятки вручаем,  ещё раз о правилах напоминаем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2018-02-21T15:41:02Z</dcterms:created>
  <dcterms:modified xsi:type="dcterms:W3CDTF">2018-02-22T12:17:44Z</dcterms:modified>
</cp:coreProperties>
</file>