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FB1E08BD-0BFE-4D88-ADE3-84572345D9F7}" type="datetimeFigureOut">
              <a:rPr lang="ru-RU" smtClean="0"/>
              <a:pPr/>
              <a:t>06.02.2018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E96259-0272-4702-8584-DA862322B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«ЗНАЮ САМ, </a:t>
            </a:r>
            <a:br>
              <a:rPr lang="ru-RU" dirty="0" smtClean="0"/>
            </a:br>
            <a:r>
              <a:rPr lang="ru-RU" dirty="0" smtClean="0"/>
              <a:t>НАУЧУ ДРУГОГО.»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МБОУ «ООШ №27»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645024"/>
            <a:ext cx="5114778" cy="110124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sz="7200" i="1" dirty="0" smtClean="0"/>
          </a:p>
          <a:p>
            <a:endParaRPr lang="ru-RU" sz="7200" i="1" dirty="0" smtClean="0"/>
          </a:p>
          <a:p>
            <a:r>
              <a:rPr lang="ru-RU" sz="7200" i="1" dirty="0" smtClean="0"/>
              <a:t>Акция «45 лет по безопасности дорожного движения»</a:t>
            </a:r>
          </a:p>
          <a:p>
            <a:r>
              <a:rPr lang="ru-RU" sz="7200" i="1" dirty="0" smtClean="0"/>
              <a:t>Дата проведения: 05 февраля 2018 года. Составитель: </a:t>
            </a:r>
            <a:r>
              <a:rPr lang="ru-RU" sz="7200" i="1" dirty="0" err="1" smtClean="0"/>
              <a:t>Лавушенко</a:t>
            </a:r>
            <a:r>
              <a:rPr lang="ru-RU" sz="7200" i="1" dirty="0" smtClean="0"/>
              <a:t> Надежда Михайловна.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Агитбригада 5-го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«Знай правила движения, как таблицу умножения.»</a:t>
            </a:r>
          </a:p>
          <a:p>
            <a:endParaRPr lang="ru-RU" dirty="0" smtClean="0"/>
          </a:p>
          <a:p>
            <a:r>
              <a:rPr lang="ru-RU" dirty="0" smtClean="0"/>
              <a:t>Красный- стой!</a:t>
            </a:r>
          </a:p>
          <a:p>
            <a:r>
              <a:rPr lang="ru-RU" dirty="0" smtClean="0"/>
              <a:t>Жёлтый – жди!</a:t>
            </a:r>
          </a:p>
          <a:p>
            <a:r>
              <a:rPr lang="ru-RU" dirty="0" smtClean="0"/>
              <a:t>Зелёный – иди!</a:t>
            </a:r>
          </a:p>
          <a:p>
            <a:r>
              <a:rPr lang="ru-RU" dirty="0" smtClean="0"/>
              <a:t>Классный руководитель: Туманова И.П.</a:t>
            </a:r>
            <a:endParaRPr lang="ru-RU" dirty="0"/>
          </a:p>
        </p:txBody>
      </p:sp>
      <p:pic>
        <p:nvPicPr>
          <p:cNvPr id="9218" name="Picture 2" descr="C:\Users\Надя\Desktop\выступлениеагитбригад по ПДД\103_PANA\P10309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988840"/>
            <a:ext cx="428916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Агитбригада 6- 7 –го классов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«Если хочешь здоровым остаться – на мостовой не играть , не кататься!»</a:t>
            </a:r>
          </a:p>
          <a:p>
            <a:r>
              <a:rPr lang="ru-RU" dirty="0" smtClean="0"/>
              <a:t>Классный руководитель: Исакова Ю.Ю.</a:t>
            </a:r>
            <a:endParaRPr lang="ru-RU" dirty="0"/>
          </a:p>
        </p:txBody>
      </p:sp>
      <p:pic>
        <p:nvPicPr>
          <p:cNvPr id="1026" name="Picture 2" descr="C:\Users\Надя\Desktop\выступлениеагитбригад по ПДД\103_PANA\P103099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067944" cy="419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Агитбригада </a:t>
            </a:r>
            <a:br>
              <a:rPr lang="ru-RU" dirty="0" smtClean="0"/>
            </a:br>
            <a:r>
              <a:rPr lang="ru-RU" dirty="0" smtClean="0"/>
              <a:t>«приготовьтесь к переходу» 8-го класса.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Правила трёх «С» </a:t>
            </a:r>
          </a:p>
          <a:p>
            <a:r>
              <a:rPr lang="ru-RU" dirty="0" smtClean="0"/>
              <a:t>Стой!</a:t>
            </a:r>
          </a:p>
          <a:p>
            <a:r>
              <a:rPr lang="ru-RU" dirty="0" smtClean="0"/>
              <a:t>Смотри!</a:t>
            </a:r>
          </a:p>
          <a:p>
            <a:r>
              <a:rPr lang="ru-RU" dirty="0" smtClean="0"/>
              <a:t>Слушай!</a:t>
            </a:r>
          </a:p>
          <a:p>
            <a:r>
              <a:rPr lang="ru-RU" dirty="0" smtClean="0"/>
              <a:t>Найди контакт с водителем.</a:t>
            </a:r>
          </a:p>
          <a:p>
            <a:r>
              <a:rPr lang="ru-RU" dirty="0" smtClean="0"/>
              <a:t>При переходе тебе мешают- наушники, зонт, капюшон, зимняя одежда, разговор с другом, телефон, снег, туман, гололёд.</a:t>
            </a:r>
          </a:p>
          <a:p>
            <a:r>
              <a:rPr lang="ru-RU" dirty="0" smtClean="0"/>
              <a:t>Классный руководитель: </a:t>
            </a:r>
            <a:r>
              <a:rPr lang="ru-RU" dirty="0" err="1" smtClean="0"/>
              <a:t>Лавушенко</a:t>
            </a:r>
            <a:r>
              <a:rPr lang="ru-RU" dirty="0" smtClean="0"/>
              <a:t> Н.М. </a:t>
            </a:r>
          </a:p>
        </p:txBody>
      </p:sp>
      <p:pic>
        <p:nvPicPr>
          <p:cNvPr id="2050" name="Picture 2" descr="C:\Users\Надя\Desktop\выступлениеагитбригад по ПДД\103_PANA\P10309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844824"/>
            <a:ext cx="4416491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акции приняли 60 обучающихся  1-8 классы МБОУ «ООШ №27»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ПДД от «А» до «Я»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У Светофора нет каникул.</a:t>
            </a:r>
            <a:endParaRPr lang="ru-RU" dirty="0"/>
          </a:p>
        </p:txBody>
      </p:sp>
      <p:pic>
        <p:nvPicPr>
          <p:cNvPr id="3074" name="Picture 2" descr="C:\Users\Надя\Desktop\выступлениеагитбригад по ПДД\104_PANA\P10400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3521075" cy="2640806"/>
          </a:xfrm>
          <a:prstGeom prst="rect">
            <a:avLst/>
          </a:prstGeom>
          <a:noFill/>
        </p:spPr>
      </p:pic>
      <p:pic>
        <p:nvPicPr>
          <p:cNvPr id="3075" name="Picture 3" descr="C:\Users\Надя\Desktop\выступлениеагитбригад по ПДД\103_PANA\P10309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924944"/>
            <a:ext cx="3521075" cy="26408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Всем счастливого пути и благополучного возвращения домой!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Надя\Desktop\Фото\природа Урала крестный ход\P10100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628800"/>
            <a:ext cx="7799784" cy="5849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i="1" dirty="0" smtClean="0"/>
              <a:t>Спасибо </a:t>
            </a:r>
          </a:p>
          <a:p>
            <a:pPr algn="ctr">
              <a:buNone/>
            </a:pPr>
            <a:r>
              <a:rPr lang="ru-RU" sz="8800" i="1" dirty="0" smtClean="0"/>
              <a:t>     за внимание!</a:t>
            </a:r>
            <a:endParaRPr lang="ru-RU" sz="8800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Цель акции: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*повышение эффективности работы по изучению правил безопасного поведения на дорогах;</a:t>
            </a:r>
          </a:p>
          <a:p>
            <a:r>
              <a:rPr lang="ru-RU" dirty="0" smtClean="0"/>
              <a:t>*воспитание законопослушных сознательных участников дорожного движения;</a:t>
            </a:r>
          </a:p>
          <a:p>
            <a:r>
              <a:rPr lang="ru-RU" dirty="0" smtClean="0"/>
              <a:t>*формирование у обучающихся культуры здорового и безопасного образа жизни.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акции: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*предупреждение детского </a:t>
            </a:r>
            <a:r>
              <a:rPr lang="ru-RU" dirty="0" err="1" smtClean="0"/>
              <a:t>дорожно</a:t>
            </a:r>
            <a:r>
              <a:rPr lang="ru-RU" dirty="0" smtClean="0"/>
              <a:t>- транспортного травматизма;</a:t>
            </a:r>
          </a:p>
          <a:p>
            <a:r>
              <a:rPr lang="ru-RU" dirty="0" smtClean="0"/>
              <a:t>*совершенствование работы по предотвращению правонарушений с участием детей;</a:t>
            </a:r>
          </a:p>
          <a:p>
            <a:r>
              <a:rPr lang="ru-RU" dirty="0" smtClean="0"/>
              <a:t>*привлечение детей к участию в пропаганде правил безопасного поведения на дорогах и безопасного участия в дорожном движении;</a:t>
            </a:r>
          </a:p>
          <a:p>
            <a:r>
              <a:rPr lang="ru-RU" dirty="0" smtClean="0"/>
              <a:t>*вовлечение детей в отряды юных инспекторов движения.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Целевая аудитория акции- обучающиеся 1-8 классов МБОУ «ООШ №27»</a:t>
            </a:r>
            <a:endParaRPr lang="ru-RU" dirty="0"/>
          </a:p>
        </p:txBody>
      </p:sp>
      <p:pic>
        <p:nvPicPr>
          <p:cNvPr id="2052" name="Picture 4" descr="C:\Users\Надя\Desktop\выступлениеагитбригад по ПДД\103_PANA\P10309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Выступление  агитбригад  </a:t>
            </a:r>
            <a:br>
              <a:rPr lang="ru-RU" sz="2800" dirty="0" smtClean="0"/>
            </a:br>
            <a:r>
              <a:rPr lang="ru-RU" sz="2800" dirty="0" smtClean="0"/>
              <a:t>      МБОУ «ООШ№27»  по ПДД </a:t>
            </a:r>
            <a:br>
              <a:rPr lang="ru-RU" sz="2800" dirty="0" smtClean="0"/>
            </a:br>
            <a:r>
              <a:rPr lang="ru-RU" sz="2800" dirty="0" smtClean="0"/>
              <a:t>         «знаю сам, научу другого»</a:t>
            </a:r>
            <a:br>
              <a:rPr lang="ru-RU" sz="2800" dirty="0" smtClean="0"/>
            </a:br>
            <a:r>
              <a:rPr lang="ru-RU" sz="2800" dirty="0" smtClean="0"/>
              <a:t>      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* каждый класс школы совместно с классным руководителем готовил выступление агитбригады по правилам безопасного поведения на проезжей части;</a:t>
            </a:r>
          </a:p>
          <a:p>
            <a:r>
              <a:rPr lang="ru-RU" dirty="0" smtClean="0"/>
              <a:t>*были освещены все разделы ПДД:</a:t>
            </a:r>
          </a:p>
          <a:p>
            <a:r>
              <a:rPr lang="ru-RU" dirty="0" smtClean="0"/>
              <a:t> 1. Я- пешеход.</a:t>
            </a:r>
          </a:p>
          <a:p>
            <a:r>
              <a:rPr lang="ru-RU" dirty="0" smtClean="0"/>
              <a:t> 2. Ребёнок и велосипед.</a:t>
            </a:r>
          </a:p>
          <a:p>
            <a:r>
              <a:rPr lang="ru-RU" dirty="0" smtClean="0"/>
              <a:t> 3. Мой друг – Светофор.</a:t>
            </a:r>
          </a:p>
          <a:p>
            <a:r>
              <a:rPr lang="ru-RU" dirty="0" smtClean="0"/>
              <a:t> 4. Общественный транспорт.</a:t>
            </a:r>
          </a:p>
          <a:p>
            <a:r>
              <a:rPr lang="ru-RU" dirty="0" smtClean="0"/>
              <a:t> 5. </a:t>
            </a:r>
            <a:r>
              <a:rPr lang="ru-RU" dirty="0" err="1" smtClean="0"/>
              <a:t>Световозвращатели</a:t>
            </a:r>
            <a:r>
              <a:rPr lang="ru-RU" dirty="0" smtClean="0"/>
              <a:t> в тёмное время суток.</a:t>
            </a:r>
          </a:p>
          <a:p>
            <a:r>
              <a:rPr lang="ru-RU" dirty="0" smtClean="0"/>
              <a:t> 6. Зимняя дорога.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Агитбригада МБОУ «ООШ №27»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Агитбригада МБОУ «ООШ №27</a:t>
            </a:r>
            <a:r>
              <a:rPr lang="ru-RU" dirty="0" smtClean="0"/>
              <a:t>»</a:t>
            </a:r>
          </a:p>
          <a:p>
            <a:pPr algn="ctr">
              <a:buNone/>
            </a:pPr>
            <a:r>
              <a:rPr lang="ru-RU" dirty="0" smtClean="0"/>
              <a:t> «Дорожный дозор»</a:t>
            </a:r>
          </a:p>
          <a:p>
            <a:pPr algn="ctr">
              <a:buNone/>
            </a:pPr>
            <a:r>
              <a:rPr lang="ru-RU" dirty="0" smtClean="0"/>
              <a:t>- это</a:t>
            </a:r>
            <a:r>
              <a:rPr lang="ru-RU" dirty="0" smtClean="0"/>
              <a:t>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обучающиеся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4-го класса.</a:t>
            </a:r>
          </a:p>
          <a:p>
            <a:endParaRPr lang="ru-RU" dirty="0" smtClean="0"/>
          </a:p>
        </p:txBody>
      </p:sp>
      <p:pic>
        <p:nvPicPr>
          <p:cNvPr id="5122" name="Picture 2" descr="C:\Users\Надя\Desktop\выступлениеагитбригад по ПДД\104_PANA\P10400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44824"/>
            <a:ext cx="434223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Выступление агитбригады </a:t>
            </a:r>
            <a:br>
              <a:rPr lang="ru-RU" dirty="0" smtClean="0"/>
            </a:br>
            <a:r>
              <a:rPr lang="ru-RU" dirty="0" smtClean="0"/>
              <a:t>2-го класса </a:t>
            </a:r>
            <a:br>
              <a:rPr lang="ru-RU" dirty="0" smtClean="0"/>
            </a:br>
            <a:r>
              <a:rPr lang="ru-RU" dirty="0" smtClean="0"/>
              <a:t>«Светофор – </a:t>
            </a:r>
            <a:r>
              <a:rPr lang="ru-RU" dirty="0" err="1" smtClean="0"/>
              <a:t>светофорович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      </a:t>
            </a:r>
          </a:p>
          <a:p>
            <a:r>
              <a:rPr lang="ru-RU" dirty="0" smtClean="0"/>
              <a:t>     Исполнение </a:t>
            </a:r>
          </a:p>
          <a:p>
            <a:r>
              <a:rPr lang="ru-RU" dirty="0" smtClean="0"/>
              <a:t>        песни </a:t>
            </a:r>
          </a:p>
          <a:p>
            <a:r>
              <a:rPr lang="ru-RU" dirty="0" smtClean="0"/>
              <a:t>    «Если с другом</a:t>
            </a:r>
          </a:p>
          <a:p>
            <a:r>
              <a:rPr lang="ru-RU" dirty="0" smtClean="0"/>
              <a:t>     вышел в путь»,</a:t>
            </a:r>
          </a:p>
          <a:p>
            <a:r>
              <a:rPr lang="ru-RU" dirty="0" smtClean="0"/>
              <a:t>     а наш друг-</a:t>
            </a:r>
          </a:p>
          <a:p>
            <a:r>
              <a:rPr lang="ru-RU" dirty="0" smtClean="0"/>
              <a:t>      это Светофор!</a:t>
            </a:r>
          </a:p>
          <a:p>
            <a:r>
              <a:rPr lang="ru-RU" dirty="0" smtClean="0"/>
              <a:t>    Классный      </a:t>
            </a:r>
          </a:p>
          <a:p>
            <a:r>
              <a:rPr lang="ru-RU" dirty="0" smtClean="0"/>
              <a:t>    руководитель: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Поткина</a:t>
            </a:r>
            <a:r>
              <a:rPr lang="ru-RU" dirty="0" smtClean="0"/>
              <a:t> В.М.</a:t>
            </a:r>
            <a:endParaRPr lang="ru-RU" dirty="0"/>
          </a:p>
        </p:txBody>
      </p:sp>
      <p:pic>
        <p:nvPicPr>
          <p:cNvPr id="6146" name="Picture 2" descr="C:\Users\Надя\Desktop\выступлениеагитбригад по ПДД\104_PANA\P1040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4657360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Выступление  агитбригады  </a:t>
            </a:r>
            <a:br>
              <a:rPr lang="ru-RU" dirty="0" smtClean="0"/>
            </a:br>
            <a:r>
              <a:rPr lang="ru-RU" dirty="0" smtClean="0"/>
              <a:t>«дорожная азбука» </a:t>
            </a:r>
            <a:br>
              <a:rPr lang="ru-RU" dirty="0" smtClean="0"/>
            </a:br>
            <a:r>
              <a:rPr lang="ru-RU" dirty="0" smtClean="0"/>
              <a:t>                      3-го класса.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Знаки разные нужны, знаки разные важны.</a:t>
            </a:r>
          </a:p>
          <a:p>
            <a:r>
              <a:rPr lang="ru-RU" dirty="0" smtClean="0"/>
              <a:t>Разрешают, запрещают.</a:t>
            </a:r>
          </a:p>
          <a:p>
            <a:r>
              <a:rPr lang="ru-RU" dirty="0" smtClean="0"/>
              <a:t>Предупреждают и информируют.</a:t>
            </a:r>
          </a:p>
          <a:p>
            <a:r>
              <a:rPr lang="ru-RU" dirty="0" smtClean="0"/>
              <a:t>Классный руководитель: </a:t>
            </a:r>
            <a:r>
              <a:rPr lang="ru-RU" dirty="0" err="1" smtClean="0"/>
              <a:t>Самочёрнова</a:t>
            </a:r>
            <a:r>
              <a:rPr lang="ru-RU" dirty="0" smtClean="0"/>
              <a:t> И.Ю.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7170" name="Picture 2" descr="C:\Users\Надя\Desktop\выступлениеагитбригад по ПДД\104_PANA\P1040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556792"/>
            <a:ext cx="4155874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Обучающиеся 4-го класса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Театрализованная постановка «Жил, да был чёрный кот за углом» , а правила дорожного движения соблюдать не хотел.</a:t>
            </a:r>
          </a:p>
          <a:p>
            <a:r>
              <a:rPr lang="ru-RU" dirty="0" smtClean="0"/>
              <a:t>Классный руководитель: Губина Г.М.</a:t>
            </a:r>
          </a:p>
          <a:p>
            <a:endParaRPr lang="ru-RU" dirty="0"/>
          </a:p>
        </p:txBody>
      </p:sp>
      <p:pic>
        <p:nvPicPr>
          <p:cNvPr id="8194" name="Picture 2" descr="C:\Users\Надя\Desktop\выступлениеагитбригад по ПДД\104_PANA\P10400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300" y="1844824"/>
            <a:ext cx="3779606" cy="333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131</TotalTime>
  <Words>441</Words>
  <Application>Microsoft Office PowerPoint</Application>
  <PresentationFormat>Экран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«ЗНАЮ САМ,  НАУЧУ ДРУГОГО.»   МБОУ «ООШ №27»</vt:lpstr>
      <vt:lpstr>Цель акции: </vt:lpstr>
      <vt:lpstr>Задачи акции:</vt:lpstr>
      <vt:lpstr>Целевая аудитория акции- обучающиеся 1-8 классов МБОУ «ООШ №27»</vt:lpstr>
      <vt:lpstr>Выступление  агитбригад         МБОУ «ООШ№27»  по ПДД           «знаю сам, научу другого»        </vt:lpstr>
      <vt:lpstr>Агитбригада МБОУ «ООШ №27»</vt:lpstr>
      <vt:lpstr>Выступление агитбригады  2-го класса  «Светофор – светофорович»</vt:lpstr>
      <vt:lpstr>Выступление  агитбригады   «дорожная азбука»                        3-го класса.</vt:lpstr>
      <vt:lpstr>Обучающиеся 4-го класса</vt:lpstr>
      <vt:lpstr>Агитбригада 5-го класса</vt:lpstr>
      <vt:lpstr>Агитбригада 6- 7 –го классов</vt:lpstr>
      <vt:lpstr>Агитбригада  «приготовьтесь к переходу» 8-го класса.</vt:lpstr>
      <vt:lpstr>В акции приняли 60 обучающихся  1-8 классы МБОУ «ООШ №27»</vt:lpstr>
      <vt:lpstr>  Всем счастливого пути и благополучного возвращения домой!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«ЗНАЮ САМ,  НАУЧУ ДРУГОГО.»   МБОУ «ООШ №27»</dc:title>
  <dc:creator>Надя</dc:creator>
  <cp:lastModifiedBy>Надя</cp:lastModifiedBy>
  <cp:revision>16</cp:revision>
  <dcterms:created xsi:type="dcterms:W3CDTF">2018-02-06T11:37:58Z</dcterms:created>
  <dcterms:modified xsi:type="dcterms:W3CDTF">2018-02-06T13:54:40Z</dcterms:modified>
</cp:coreProperties>
</file>