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КОМПЛЕКСНАЯ ТРЕНИРОВКА</a:t>
            </a:r>
            <a:br>
              <a:rPr lang="ru-RU" dirty="0" smtClean="0"/>
            </a:br>
            <a:r>
              <a:rPr lang="ru-RU" dirty="0" smtClean="0"/>
              <a:t>органов управления администрации города Заринска по отработке вопросов, связанных с обеспечением безаварийного пропуска весеннего половодья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23.03.2021 года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г. Заринск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Заседание КЧС и ОПБ города Заринска</a:t>
            </a:r>
            <a:endParaRPr lang="ru-RU" dirty="0"/>
          </a:p>
        </p:txBody>
      </p:sp>
      <p:pic>
        <p:nvPicPr>
          <p:cNvPr id="2050" name="Picture 2" descr="C:\паводок\фото смотр паводок\311e29b4-bfe3-4c36-8c1c-64f107245a9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1571612"/>
            <a:ext cx="4038600" cy="457203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паводок\фото смотр паводок\0cfc1f33-4105-4c0f-b618-3ab972531f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71612"/>
            <a:ext cx="407196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Смотр техники</a:t>
            </a:r>
            <a:endParaRPr lang="ru-RU" dirty="0"/>
          </a:p>
        </p:txBody>
      </p:sp>
      <p:pic>
        <p:nvPicPr>
          <p:cNvPr id="3074" name="Picture 2" descr="C:\паводок\фото смотр паводок\20210319_1452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0174"/>
            <a:ext cx="4038600" cy="4714908"/>
          </a:xfrm>
          <a:prstGeom prst="rect">
            <a:avLst/>
          </a:prstGeom>
          <a:noFill/>
        </p:spPr>
      </p:pic>
      <p:pic>
        <p:nvPicPr>
          <p:cNvPr id="3075" name="Picture 3" descr="C:\паводок\фото смотр паводок\20210319_1452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00174"/>
            <a:ext cx="403860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Смотр техники</a:t>
            </a:r>
            <a:endParaRPr lang="ru-RU" dirty="0"/>
          </a:p>
        </p:txBody>
      </p:sp>
      <p:pic>
        <p:nvPicPr>
          <p:cNvPr id="4098" name="Picture 2" descr="C:\паводок\фото смотр паводок\20210319_1452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28802"/>
            <a:ext cx="4038600" cy="4000528"/>
          </a:xfrm>
          <a:prstGeom prst="rect">
            <a:avLst/>
          </a:prstGeom>
          <a:noFill/>
        </p:spPr>
      </p:pic>
      <p:pic>
        <p:nvPicPr>
          <p:cNvPr id="4099" name="Picture 3" descr="C:\паводок\фото смотр паводок\20210319_1448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28802"/>
            <a:ext cx="403860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Смотр техники</a:t>
            </a:r>
            <a:endParaRPr lang="ru-RU" dirty="0"/>
          </a:p>
        </p:txBody>
      </p:sp>
      <p:pic>
        <p:nvPicPr>
          <p:cNvPr id="5122" name="Picture 2" descr="C:\паводок\фото смотр паводок\20210319_1449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14488"/>
            <a:ext cx="4038600" cy="4214842"/>
          </a:xfrm>
          <a:prstGeom prst="rect">
            <a:avLst/>
          </a:prstGeom>
          <a:noFill/>
        </p:spPr>
      </p:pic>
      <p:pic>
        <p:nvPicPr>
          <p:cNvPr id="5123" name="Picture 3" descr="C:\паводок\фото смотр паводок\20210319_144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14488"/>
            <a:ext cx="403860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19</Words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КОМПЛЕКСНАЯ ТРЕНИРОВКА органов управления администрации города Заринска по отработке вопросов, связанных с обеспечением безаварийного пропуска весеннего половодья</vt:lpstr>
      <vt:lpstr>Заседание КЧС и ОПБ города Заринска</vt:lpstr>
      <vt:lpstr>Смотр техники</vt:lpstr>
      <vt:lpstr>Смотр техники</vt:lpstr>
      <vt:lpstr>Смотр техники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КОМПЛЕКСАНЯ ТРЕНИРОВКА органов управления администрации города Заринска по тработке вопросов, связанных с обеспечением безаварийного пропуска весеннего половодья</dc:title>
  <cp:lastModifiedBy>PC</cp:lastModifiedBy>
  <cp:revision>10</cp:revision>
  <dcterms:modified xsi:type="dcterms:W3CDTF">2021-03-25T02:32:35Z</dcterms:modified>
</cp:coreProperties>
</file>