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zararchiv@mail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46796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Архивный отдел 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администрации </a:t>
            </a:r>
          </a:p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города Заринска Алтайского края</a:t>
            </a:r>
            <a:endParaRPr lang="ru-RU" sz="24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2029" y="230517"/>
            <a:ext cx="1483276" cy="2064292"/>
            <a:chOff x="928484" y="1772816"/>
            <a:chExt cx="1483276" cy="2064292"/>
          </a:xfrm>
        </p:grpSpPr>
        <p:pic>
          <p:nvPicPr>
            <p:cNvPr id="4" name="Рисунок 3" descr="http://al-taiclub.com/images/french-shield-clipart-2.png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84" y="1772816"/>
              <a:ext cx="1483276" cy="20642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092816" y="1916832"/>
              <a:ext cx="1216489" cy="1628576"/>
              <a:chOff x="1533" y="1240"/>
              <a:chExt cx="9081" cy="13074"/>
            </a:xfrm>
          </p:grpSpPr>
          <p:sp>
            <p:nvSpPr>
              <p:cNvPr id="6" name="WordArt 3" descr="Zarinsk_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19" y="1240"/>
                <a:ext cx="8129" cy="8062"/>
              </a:xfrm>
              <a:prstGeom prst="rect">
                <a:avLst/>
              </a:prstGeom>
              <a:ln>
                <a:noFill/>
              </a:ln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b="1" kern="10" spc="0" dirty="0" smtClean="0">
                    <a:ln w="57150">
                      <a:solidFill>
                        <a:srgbClr val="E36C0A"/>
                      </a:solidFill>
                      <a:round/>
                      <a:headEnd/>
                      <a:tailEnd/>
                    </a:ln>
                    <a:blipFill dpi="0" rotWithShape="0">
                      <a:blip r:embed="rId5"/>
                      <a:srcRect/>
                      <a:stretch>
                        <a:fillRect/>
                      </a:stretch>
                    </a:blipFill>
                    <a:effectLst/>
                    <a:latin typeface="Impact"/>
                  </a:rPr>
                  <a:t>40</a:t>
                </a:r>
                <a:endParaRPr lang="ru-RU" sz="3600" b="1" kern="10" spc="0" dirty="0">
                  <a:ln w="57150">
                    <a:solidFill>
                      <a:srgbClr val="E36C0A"/>
                    </a:solidFill>
                    <a:round/>
                    <a:headEnd/>
                    <a:tailEnd/>
                  </a:ln>
                  <a:blipFill dpi="0" rotWithShape="0">
                    <a:blip r:embed="rId5"/>
                    <a:srcRect/>
                    <a:stretch>
                      <a:fillRect/>
                    </a:stretch>
                  </a:blipFill>
                  <a:effectLst/>
                  <a:latin typeface="Impact"/>
                </a:endParaRPr>
              </a:p>
            </p:txBody>
          </p:sp>
          <p:sp>
            <p:nvSpPr>
              <p:cNvPr id="7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3" y="9971"/>
                <a:ext cx="3275" cy="4343"/>
              </a:xfrm>
              <a:prstGeom prst="rect">
                <a:avLst/>
              </a:prstGeom>
              <a:ln>
                <a:noFill/>
              </a:ln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лет</a:t>
                </a:r>
                <a:endParaRPr lang="ru-RU" sz="3600" kern="10" spc="0" dirty="0">
                  <a:ln w="9525">
                    <a:noFill/>
                    <a:round/>
                    <a:headEnd/>
                    <a:tailEnd/>
                  </a:ln>
                  <a:solidFill>
                    <a:srgbClr val="E36C0A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8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79" y="9971"/>
                <a:ext cx="5435" cy="4343"/>
              </a:xfrm>
              <a:prstGeom prst="rect">
                <a:avLst/>
              </a:prstGeom>
              <a:ln>
                <a:noFill/>
              </a:ln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городу</a:t>
                </a:r>
              </a:p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ЗАРИНСКУ</a:t>
                </a:r>
                <a:endParaRPr lang="ru-RU" sz="3600" kern="10" spc="0" dirty="0"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924341" y="6283407"/>
            <a:ext cx="23659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г</a:t>
            </a:r>
            <a:r>
              <a:rPr lang="ru-RU" sz="2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</a:rPr>
              <a:t>. Заринск, 2019 год</a:t>
            </a:r>
          </a:p>
        </p:txBody>
      </p:sp>
      <p:pic>
        <p:nvPicPr>
          <p:cNvPr id="1026" name="Picture 2" descr="C:\Users\архив\Desktop\выставка неописанных фото\graf-elementi_Okviri-sandra24-full-7927-2868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41" y="1594479"/>
            <a:ext cx="5245121" cy="40187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878118" y="5652755"/>
            <a:ext cx="26196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Arial Black" panose="020B0A04020102020204" pitchFamily="34" charset="0"/>
              </a:rPr>
              <a:t>Выпуск 2</a:t>
            </a:r>
            <a:endParaRPr lang="ru-RU" sz="36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9701" y="2294809"/>
            <a:ext cx="63113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ПОМОГИТЕ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УЗНАТЬ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ФОТОГРАФИЮ!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80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рхив\Desktop\выставка неописанных фото\фото неописанные\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7" y="476672"/>
            <a:ext cx="372811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C:\Users\архив\Desktop\выставка неописанных фото\фото неописанные\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409057" cy="239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C:\Users\архив\Desktop\выставка неописанных фото\фото неописанные\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17" y="3429000"/>
            <a:ext cx="4416240" cy="2888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C:\Users\архив\Desktop\выставка неописанных фото\фото неописанные\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463" y="3117603"/>
            <a:ext cx="2589682" cy="321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вал 1"/>
          <p:cNvSpPr/>
          <p:nvPr/>
        </p:nvSpPr>
        <p:spPr>
          <a:xfrm>
            <a:off x="1547664" y="188639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95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65709" y="188640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96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32040" y="3462407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97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54175" y="3212976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98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18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рхив\Desktop\выставка неописанных фото\фото неописанные\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71" y="476672"/>
            <a:ext cx="420607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3" name="Picture 3" descr="C:\Users\архив\Desktop\выставка неописанных фото\фото неописанные\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92" y="3537274"/>
            <a:ext cx="4216856" cy="290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C:\Users\архив\Desktop\выставка неописанных фото\фото неописанные\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26" y="1156607"/>
            <a:ext cx="2893120" cy="456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 4"/>
          <p:cNvSpPr/>
          <p:nvPr/>
        </p:nvSpPr>
        <p:spPr>
          <a:xfrm>
            <a:off x="4716016" y="476672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99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76255" y="5445224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101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47663" y="5949280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100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96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хив\Desktop\выставка неописанных фото\фото неописанные\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3634901" cy="2466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архив\Desktop\выставка неописанных фото\фото неописанные\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789138"/>
            <a:ext cx="3524507" cy="2427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архив\Desktop\выставка неописанных фото\фото неописанные\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4" y="3861048"/>
            <a:ext cx="3634901" cy="242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архив\Desktop\выставка неописанных фото\фото неописанные\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67" y="3861047"/>
            <a:ext cx="3524506" cy="2420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5364087" y="3558588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105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1" y="3512301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104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64088" y="447565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103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9672" y="420666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102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00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хив\Desktop\выставка неописанных фото\фото неописанные\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00" y="836712"/>
            <a:ext cx="3634452" cy="2464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рхив\Desktop\выставка неописанных фото\фото неописанные\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528393" cy="2464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архив\Desktop\выставка неописанных фото\фото неописанные\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00" y="3861048"/>
            <a:ext cx="3634452" cy="252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архив\Desktop\выставка неописанных фото\фото неописанные\1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28392" cy="252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7524327" y="3573014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109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47664" y="3573016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108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24328" y="468239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107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664" y="468240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106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15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рхив\Desktop\выставка неописанных фото\фото неописанные\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41" y="477838"/>
            <a:ext cx="3670189" cy="251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архив\Desktop\выставка неописанных фото\фото неописанные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7838"/>
            <a:ext cx="3486292" cy="2512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архив\Desktop\выставка неописанных фото\фото неописанные\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24" y="3471456"/>
            <a:ext cx="3632206" cy="252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архив\Desktop\выставка неописанных фото\фото неописанные\1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03" y="3485342"/>
            <a:ext cx="3480523" cy="2528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5436095" y="5589239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113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19672" y="5589240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112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436096" y="2564903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111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664" y="2564904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110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35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рхив\Desktop\выставка неописанных фото\фото неописанные\1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/>
          <a:stretch/>
        </p:blipFill>
        <p:spPr bwMode="auto">
          <a:xfrm>
            <a:off x="1550189" y="980728"/>
            <a:ext cx="3526681" cy="230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рхив\Desktop\выставка неописанных фото\фото неописанные\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08" y="500582"/>
            <a:ext cx="3526681" cy="231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архив\Desktop\выставка неописанных фото\фото неописанные\1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"/>
          <a:stretch/>
        </p:blipFill>
        <p:spPr bwMode="auto">
          <a:xfrm>
            <a:off x="1539264" y="4005064"/>
            <a:ext cx="3508545" cy="235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архив\Desktop\выставка неописанных фото\фото неописанные\1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08" y="3429000"/>
            <a:ext cx="3600400" cy="2351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7380312" y="5411959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117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91679" y="3717032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116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380312" y="2348880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115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80" y="692696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114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0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рхив\Desktop\выставка неописанных фото\фото неописанные\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1"/>
            <a:ext cx="5328592" cy="303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архив\Desktop\выставка неописанных фото\фото неописанные\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9"/>
          <a:stretch/>
        </p:blipFill>
        <p:spPr bwMode="auto">
          <a:xfrm>
            <a:off x="1547664" y="3877312"/>
            <a:ext cx="3528392" cy="228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архив\Desktop\выставка неописанных фото\фото неописанные\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877312"/>
            <a:ext cx="3417355" cy="2287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Овал 4"/>
          <p:cNvSpPr/>
          <p:nvPr/>
        </p:nvSpPr>
        <p:spPr>
          <a:xfrm>
            <a:off x="6012160" y="5661248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120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866157" y="5661248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119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3068960"/>
            <a:ext cx="1091205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118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31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83568" y="424572"/>
            <a:ext cx="1656184" cy="2349644"/>
            <a:chOff x="928484" y="1772817"/>
            <a:chExt cx="1483276" cy="2064292"/>
          </a:xfrm>
        </p:grpSpPr>
        <p:pic>
          <p:nvPicPr>
            <p:cNvPr id="3" name="Рисунок 2" descr="http://al-taiclub.com/images/french-shield-clipart-2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84" y="1772817"/>
              <a:ext cx="1483276" cy="20642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092816" y="1916832"/>
              <a:ext cx="1216489" cy="1628576"/>
              <a:chOff x="1533" y="1240"/>
              <a:chExt cx="9081" cy="13074"/>
            </a:xfrm>
          </p:grpSpPr>
          <p:sp>
            <p:nvSpPr>
              <p:cNvPr id="5" name="WordArt 3" descr="Zarinsk_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19" y="1240"/>
                <a:ext cx="8129" cy="806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b="1" kern="10" spc="0" dirty="0" smtClean="0">
                    <a:ln w="57150">
                      <a:solidFill>
                        <a:srgbClr val="E36C0A"/>
                      </a:solidFill>
                      <a:round/>
                      <a:headEnd/>
                      <a:tailEnd/>
                    </a:ln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  <a:effectLst/>
                    <a:latin typeface="Impact"/>
                  </a:rPr>
                  <a:t>40</a:t>
                </a:r>
                <a:endParaRPr lang="ru-RU" sz="3600" b="1" kern="10" spc="0" dirty="0">
                  <a:ln w="57150">
                    <a:solidFill>
                      <a:srgbClr val="E36C0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/>
                  <a:latin typeface="Impact"/>
                </a:endParaRPr>
              </a:p>
            </p:txBody>
          </p:sp>
          <p:sp>
            <p:nvSpPr>
              <p:cNvPr id="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3" y="9971"/>
                <a:ext cx="3275" cy="434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лет</a:t>
                </a:r>
                <a:endParaRPr lang="ru-RU" sz="3600" kern="10" spc="0" dirty="0"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79" y="9971"/>
                <a:ext cx="5435" cy="434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городу</a:t>
                </a:r>
              </a:p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ЗАРИНСКУ</a:t>
                </a:r>
                <a:endParaRPr lang="ru-RU" sz="3600" kern="10" spc="0" dirty="0"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pic>
        <p:nvPicPr>
          <p:cNvPr id="8" name="Picture 6" descr="C:\Users\архив\Desktop\выставка неописанных фото\97280169_NatashaNaStDesigns_CoffeeHouse__fram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5400601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е 1"/>
          <p:cNvSpPr txBox="1"/>
          <p:nvPr/>
        </p:nvSpPr>
        <p:spPr>
          <a:xfrm>
            <a:off x="3203848" y="1686912"/>
            <a:ext cx="4824536" cy="425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7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8254" y="1968222"/>
            <a:ext cx="442941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Благодарим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за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Внимание!</a:t>
            </a:r>
          </a:p>
          <a:p>
            <a:pPr algn="ctr"/>
            <a:endParaRPr lang="ru-RU" sz="4000" b="1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Ждём ваших </a:t>
            </a:r>
          </a:p>
          <a:p>
            <a:pPr algn="ctr"/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откликов</a:t>
            </a:r>
            <a:endParaRPr lang="ru-RU" sz="36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21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373739"/>
            <a:ext cx="1483276" cy="2064292"/>
            <a:chOff x="928484" y="1772816"/>
            <a:chExt cx="1483276" cy="2064292"/>
          </a:xfrm>
        </p:grpSpPr>
        <p:pic>
          <p:nvPicPr>
            <p:cNvPr id="3" name="Рисунок 2" descr="http://al-taiclub.com/images/french-shield-clipart-2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484" y="1772816"/>
              <a:ext cx="1483276" cy="206429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1092816" y="1916832"/>
              <a:ext cx="1216489" cy="1628576"/>
              <a:chOff x="1533" y="1240"/>
              <a:chExt cx="9081" cy="13074"/>
            </a:xfrm>
          </p:grpSpPr>
          <p:sp>
            <p:nvSpPr>
              <p:cNvPr id="5" name="WordArt 3" descr="Zarinsk_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719" y="1240"/>
                <a:ext cx="8129" cy="8062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b="1" kern="10" spc="0" dirty="0" smtClean="0">
                    <a:ln w="57150">
                      <a:solidFill>
                        <a:srgbClr val="E36C0A"/>
                      </a:solidFill>
                      <a:round/>
                      <a:headEnd/>
                      <a:tailEnd/>
                    </a:ln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  <a:effectLst/>
                    <a:latin typeface="Impact"/>
                  </a:rPr>
                  <a:t>40</a:t>
                </a:r>
                <a:endParaRPr lang="ru-RU" sz="3600" b="1" kern="10" spc="0" dirty="0">
                  <a:ln w="57150">
                    <a:solidFill>
                      <a:srgbClr val="E36C0A"/>
                    </a:solidFill>
                    <a:round/>
                    <a:headEnd/>
                    <a:tailEnd/>
                  </a:ln>
                  <a:blipFill dpi="0" rotWithShape="0">
                    <a:blip r:embed="rId4"/>
                    <a:srcRect/>
                    <a:stretch>
                      <a:fillRect/>
                    </a:stretch>
                  </a:blipFill>
                  <a:effectLst/>
                  <a:latin typeface="Impact"/>
                </a:endParaRPr>
              </a:p>
            </p:txBody>
          </p:sp>
          <p:sp>
            <p:nvSpPr>
              <p:cNvPr id="6" name="WordArt 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33" y="9971"/>
                <a:ext cx="3275" cy="434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kern="10" spc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лет</a:t>
                </a:r>
                <a:endParaRPr lang="ru-RU" sz="3600" kern="10" spc="0"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7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179" y="9971"/>
                <a:ext cx="5435" cy="434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городу</a:t>
                </a:r>
              </a:p>
              <a:p>
                <a:pPr algn="ctr" rtl="0">
                  <a:buNone/>
                </a:pPr>
                <a:r>
                  <a:rPr lang="ru-RU" sz="3600" kern="10" spc="0" dirty="0" smtClean="0">
                    <a:ln w="9525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solidFill>
                      <a:srgbClr val="E36C0A"/>
                    </a:solidFill>
                    <a:effectLst/>
                    <a:latin typeface="Arial"/>
                    <a:cs typeface="Arial"/>
                  </a:rPr>
                  <a:t>ЗАРИНСКУ</a:t>
                </a:r>
                <a:endParaRPr lang="ru-RU" sz="3600" kern="10" spc="0" dirty="0">
                  <a:ln w="9525">
                    <a:solidFill>
                      <a:srgbClr val="C00000"/>
                    </a:solidFill>
                    <a:round/>
                    <a:headEnd/>
                    <a:tailEnd/>
                  </a:ln>
                  <a:solidFill>
                    <a:srgbClr val="E36C0A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pic>
        <p:nvPicPr>
          <p:cNvPr id="8" name="Picture 6" descr="C:\Users\архив\Desktop\выставка неописанных фото\97280169_NatashaNaStDesigns_CoffeeHouse__fram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15" y="620688"/>
            <a:ext cx="6840761" cy="5904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е 1"/>
          <p:cNvSpPr txBox="1"/>
          <p:nvPr/>
        </p:nvSpPr>
        <p:spPr>
          <a:xfrm>
            <a:off x="2292359" y="909369"/>
            <a:ext cx="6048671" cy="52552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Уважаемые горожане!</a:t>
            </a: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Мы </a:t>
            </a:r>
            <a:r>
              <a:rPr lang="ru-RU" sz="1600" b="1" dirty="0"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продолжаем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</a:rPr>
              <a:t>публиковать фотографии, которые имеются  в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архивном отделе администрации города 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Заринска, 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важные для сохранения истории города, однако оставшиеся без описания. Нам не известно, какое это было событие, когда оно произошло, кто запечатлён на фото.</a:t>
            </a: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Обращаемся к </a:t>
            </a:r>
            <a:r>
              <a:rPr lang="ru-RU" sz="2400" b="1" dirty="0" smtClean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Вам</a:t>
            </a:r>
            <a:r>
              <a:rPr lang="en-US" sz="2400" b="1" dirty="0" smtClean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           </a:t>
            </a:r>
            <a:r>
              <a:rPr lang="ru-RU" sz="2400" b="1" dirty="0" smtClean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                                     </a:t>
            </a:r>
            <a:r>
              <a:rPr lang="ru-RU" sz="2400" b="1" dirty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с большой просьбой!</a:t>
            </a: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Если Вы узнали кого-то на фотографии, или знаете, какое событие и в какое время запечатлел тот или иной кадр, </a:t>
            </a:r>
            <a:r>
              <a:rPr lang="ru-RU" sz="1600" b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или, 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может быть, знакомы с автором какого-либо фото, </a:t>
            </a:r>
            <a:r>
              <a:rPr lang="ru-RU" sz="1600" b="1" dirty="0">
                <a:ln>
                  <a:noFill/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Calibri"/>
                <a:ea typeface="Calibri"/>
              </a:rPr>
              <a:t>пожалуйста</a:t>
            </a:r>
            <a:r>
              <a:rPr lang="ru-RU" sz="1600" b="1" dirty="0">
                <a:ln>
                  <a:noFill/>
                </a:ln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,</a:t>
            </a:r>
            <a:r>
              <a:rPr lang="ru-RU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напишите всю известную Вам информацию и отправьте электронной почтой по адресу: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hlinkClick r:id="rId6"/>
              </a:rPr>
              <a:t>zararchiv@mail.ru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 </a:t>
            </a: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ru-RU" sz="1400" b="1" i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Светлана </a:t>
            </a:r>
            <a:r>
              <a:rPr lang="ru-RU" sz="1400" b="1" i="1" dirty="0" err="1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Вихарева</a:t>
            </a:r>
            <a:r>
              <a:rPr lang="ru-RU" sz="1200" b="1" i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, </a:t>
            </a: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pPr algn="r">
              <a:lnSpc>
                <a:spcPct val="115000"/>
              </a:lnSpc>
            </a:pPr>
            <a:r>
              <a:rPr lang="ru-RU" sz="1200" b="1" i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заведующий архивным отделом   </a:t>
            </a:r>
            <a:endParaRPr lang="en-US" sz="1200" b="1" i="1" dirty="0" smtClean="0">
              <a:ln>
                <a:noFill/>
              </a:ln>
              <a:solidFill>
                <a:srgbClr val="000000"/>
              </a:solidFill>
              <a:effectLst>
                <a:outerShdw blurRad="69850" dist="43180" dir="5400000" sx="0" sy="0">
                  <a:srgbClr val="000000">
                    <a:alpha val="65000"/>
                  </a:srgbClr>
                </a:outerShdw>
              </a:effectLst>
              <a:latin typeface="Calibri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 smtClean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администрации </a:t>
            </a:r>
            <a:r>
              <a:rPr lang="ru-RU" sz="1200" b="1" i="1" dirty="0">
                <a:ln>
                  <a:noFill/>
                </a:ln>
                <a:solidFill>
                  <a:srgbClr val="00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</a:rPr>
              <a:t>города Заринска</a:t>
            </a:r>
            <a:endParaRPr lang="ru-RU" sz="7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2895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рхив\Desktop\выставка неописанных фото\фото неописанные\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33" y="475111"/>
            <a:ext cx="3960442" cy="283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архив\Desktop\выставка неописанных фото\фото неописанные\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3933619" cy="247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архив\Desktop\выставка неописанных фото\фото неописанные\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47591"/>
            <a:ext cx="317214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4427984" y="5756692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2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96136" y="579119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3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48833" y="2780928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1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74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рхив\Desktop\выставка неописанных фото\фото неописанные\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34250"/>
            <a:ext cx="3316930" cy="4206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архив\Desktop\выставка неописанных фото\фото неописанные\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4536504" cy="339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Овал 6"/>
          <p:cNvSpPr/>
          <p:nvPr/>
        </p:nvSpPr>
        <p:spPr>
          <a:xfrm>
            <a:off x="1619672" y="3104803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4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08104" y="5703934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5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79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архив\Desktop\выставка неописанных фото\фото неописанные\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611187"/>
            <a:ext cx="3639079" cy="231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архив\Desktop\выставка неописанных фото\фото неописанные\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01" y="3285722"/>
            <a:ext cx="3603633" cy="2696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архив\Desktop\выставка неописанных фото\фото неописанные\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30" y="1052736"/>
            <a:ext cx="3529079" cy="212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архив\Desktop\выставка неописанных фото\фото неописанные\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30" y="4077072"/>
            <a:ext cx="3507521" cy="2110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вал 1"/>
          <p:cNvSpPr/>
          <p:nvPr/>
        </p:nvSpPr>
        <p:spPr>
          <a:xfrm>
            <a:off x="1713143" y="2348879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6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92080" y="684264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8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38427" y="5733256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9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80" y="5494966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7</a:t>
            </a:r>
            <a:r>
              <a:rPr lang="ru-RU" sz="2400" b="1" dirty="0" smtClean="0">
                <a:latin typeface="Georgia" panose="02040502050405020303" pitchFamily="18" charset="0"/>
              </a:rPr>
              <a:t>7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05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рхив\Desktop\выставка неописанных фото\фото неописанные\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359308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архив\Desktop\выставка неописанных фото\фото неописанные\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59048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архив\Desktop\выставка неописанных фото\фото неописанные\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48" y="3717032"/>
            <a:ext cx="359308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архив\Desktop\выставка неописанных фото\фото неописанные\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26" y="3717032"/>
            <a:ext cx="359308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вал 1"/>
          <p:cNvSpPr/>
          <p:nvPr/>
        </p:nvSpPr>
        <p:spPr>
          <a:xfrm>
            <a:off x="1763688" y="2564904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80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23928" y="3301847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82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64088" y="2564903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81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68344" y="3348560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83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41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рхив\Desktop\выставка неописанных фото\фото неописанные\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3672408" cy="228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архив\Desktop\выставка неописанных фото\фото неописанные\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8634"/>
            <a:ext cx="2592288" cy="287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C:\Users\архив\Desktop\выставка неописанных фото\фото неописанные\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01" y="476672"/>
            <a:ext cx="3472425" cy="2472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C:\Users\архив\Desktop\выставка неописанных фото\фото неописанные\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08503"/>
            <a:ext cx="4552545" cy="3049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вал 2"/>
          <p:cNvSpPr/>
          <p:nvPr/>
        </p:nvSpPr>
        <p:spPr>
          <a:xfrm>
            <a:off x="1547664" y="2388978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84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740352" y="2492896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86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40352" y="5842700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87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05689" y="5861593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85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85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рхив\Desktop\выставка неописанных фото\фото неописанные\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21" y="463990"/>
            <a:ext cx="3924275" cy="2691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архив\Desktop\выставка неописанных фото\фото неописанные\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77580"/>
            <a:ext cx="3096344" cy="4015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C:\Users\архив\Desktop\выставка неописанных фото\фото неописанные\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21" y="3389445"/>
            <a:ext cx="3924275" cy="295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Овал 1"/>
          <p:cNvSpPr/>
          <p:nvPr/>
        </p:nvSpPr>
        <p:spPr>
          <a:xfrm>
            <a:off x="4499992" y="548680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88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486396" y="5580423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90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12360" y="4581128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89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94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рхив\Desktop\выставка неописанных фото\фото неописанные\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442538"/>
            <a:ext cx="3749196" cy="269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Users\архив\Desktop\выставка неописанных фото\фото неописанные\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85" y="442538"/>
            <a:ext cx="3432036" cy="2698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C:\Users\архив\Desktop\выставка неописанных фото\фото неописанные\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3573016"/>
            <a:ext cx="3749196" cy="2877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7" name="Picture 5" descr="C:\Users\архив\Desktop\выставка неописанных фото\фото неописанные\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35" y="3789040"/>
            <a:ext cx="346873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1619672" y="2636912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91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08104" y="2636911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92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79912" y="5877270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93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6336" y="5703538"/>
            <a:ext cx="864096" cy="73694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94</a:t>
            </a:r>
            <a:endParaRPr lang="ru-RU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83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207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архив</dc:creator>
  <cp:lastModifiedBy>архив</cp:lastModifiedBy>
  <cp:revision>19</cp:revision>
  <dcterms:created xsi:type="dcterms:W3CDTF">2019-03-18T02:25:03Z</dcterms:created>
  <dcterms:modified xsi:type="dcterms:W3CDTF">2019-03-18T05:43:41Z</dcterms:modified>
</cp:coreProperties>
</file>