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451991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зима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272808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Декабрь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Ежегодный  гала-концерт Районного </a:t>
            </a:r>
            <a:r>
              <a:rPr lang="ru-RU" b="1" dirty="0"/>
              <a:t>дома культуры </a:t>
            </a:r>
            <a:endParaRPr lang="ru-RU" b="1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Новогодние мероприятия в домах культуры и сельских клубах</a:t>
            </a:r>
          </a:p>
          <a:p>
            <a:pPr algn="ctr"/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Январь</a:t>
            </a:r>
            <a:endParaRPr 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января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Детская рождественская </a:t>
            </a:r>
            <a:r>
              <a:rPr lang="ru-RU" b="1" dirty="0" smtClean="0"/>
              <a:t>елка. Спектакль </a:t>
            </a:r>
            <a:r>
              <a:rPr lang="ru-RU" b="1" dirty="0"/>
              <a:t>воскресной школы и развлекательная </a:t>
            </a:r>
            <a:r>
              <a:rPr lang="ru-RU" b="1" dirty="0" smtClean="0"/>
              <a:t>программа  </a:t>
            </a:r>
            <a:r>
              <a:rPr lang="ru-RU" b="1" dirty="0"/>
              <a:t>«Как-то раз под Рождество»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7 января по 14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января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/>
              <a:t>Фольклорное развлечение «Уж как шла Коляда</a:t>
            </a:r>
            <a:r>
              <a:rPr lang="ru-RU" b="1" dirty="0" smtClean="0"/>
              <a:t>» в сельских клубах и </a:t>
            </a:r>
            <a:r>
              <a:rPr lang="ru-RU" b="1" smtClean="0"/>
              <a:t>домах культуры</a:t>
            </a:r>
            <a:endParaRPr lang="ru-RU" b="1" dirty="0" smtClean="0"/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/>
              <a:t>Районный фестиваль творчества студенческой и работающей </a:t>
            </a:r>
            <a:r>
              <a:rPr lang="ru-RU" b="1" dirty="0" smtClean="0"/>
              <a:t>молодежи  </a:t>
            </a:r>
            <a:r>
              <a:rPr lang="ru-RU" b="1" dirty="0"/>
              <a:t>«Новое поколение»</a:t>
            </a:r>
            <a:endParaRPr lang="ru-RU" b="1" dirty="0" smtClean="0"/>
          </a:p>
          <a:p>
            <a:pPr algn="ctr"/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Февраль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/>
              <a:t>Районный фестиваль-конкурс патриотической песни </a:t>
            </a:r>
            <a:r>
              <a:rPr lang="ru-RU" b="1" dirty="0" smtClean="0"/>
              <a:t>«</a:t>
            </a:r>
            <a:r>
              <a:rPr lang="ru-RU" b="1" dirty="0"/>
              <a:t>Отечеству верны</a:t>
            </a:r>
            <a:r>
              <a:rPr lang="ru-RU" b="1" dirty="0" smtClean="0"/>
              <a:t>»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/>
              <a:t>Масленичные гуляния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77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Галя</cp:lastModifiedBy>
  <cp:revision>11</cp:revision>
  <dcterms:created xsi:type="dcterms:W3CDTF">2018-07-23T07:48:32Z</dcterms:created>
  <dcterms:modified xsi:type="dcterms:W3CDTF">2018-07-29T19:49:27Z</dcterms:modified>
</cp:coreProperties>
</file>