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49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D7C-8882-49FB-860E-2CFA349AC204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99CF-2E9E-4624-A552-47D57379D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D7C-8882-49FB-860E-2CFA349AC204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99CF-2E9E-4624-A552-47D57379D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D7C-8882-49FB-860E-2CFA349AC204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99CF-2E9E-4624-A552-47D57379D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D7C-8882-49FB-860E-2CFA349AC204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99CF-2E9E-4624-A552-47D57379D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D7C-8882-49FB-860E-2CFA349AC204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99CF-2E9E-4624-A552-47D57379D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D7C-8882-49FB-860E-2CFA349AC204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99CF-2E9E-4624-A552-47D57379D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D7C-8882-49FB-860E-2CFA349AC204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99CF-2E9E-4624-A552-47D57379D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D7C-8882-49FB-860E-2CFA349AC204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99CF-2E9E-4624-A552-47D57379D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D7C-8882-49FB-860E-2CFA349AC204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99CF-2E9E-4624-A552-47D57379D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D7C-8882-49FB-860E-2CFA349AC204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99CF-2E9E-4624-A552-47D57379D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D7C-8882-49FB-860E-2CFA349AC204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99CF-2E9E-4624-A552-47D57379D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7DD7C-8882-49FB-860E-2CFA349AC204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D99CF-2E9E-4624-A552-47D57379D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НАРОДНЫЙ БЮДЖЕТ 2020г «Устройство колодца из ж/б колец в </a:t>
            </a:r>
            <a:r>
              <a:rPr lang="ru-RU" sz="1800" b="1" dirty="0" err="1" smtClean="0"/>
              <a:t>д.Коркин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Дор</a:t>
            </a:r>
            <a:r>
              <a:rPr lang="ru-RU" sz="1800" b="1" dirty="0" smtClean="0"/>
              <a:t>»</a:t>
            </a:r>
            <a:br>
              <a:rPr lang="ru-RU" sz="18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Финансирование: областной бюджет – 161000,0 руб.(70%), местный бюджет – 57270,0 руб.(25%), физические лица – 11730,0 </a:t>
            </a:r>
            <a:r>
              <a:rPr lang="ru-RU" sz="1600" b="1" dirty="0" err="1" smtClean="0"/>
              <a:t>руб</a:t>
            </a:r>
            <a:r>
              <a:rPr lang="ru-RU" sz="1600" b="1" dirty="0" smtClean="0"/>
              <a:t> (5%). ИТОГО: 230 000,0 руб.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было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Стало (глубина 21 м)</a:t>
            </a:r>
            <a:endParaRPr lang="ru-RU" dirty="0"/>
          </a:p>
        </p:txBody>
      </p:sp>
      <p:pic>
        <p:nvPicPr>
          <p:cNvPr id="1027" name="Picture 3" descr="C:\Users\1\Desktop\ФОТО\Фото007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499992" y="2276872"/>
            <a:ext cx="4040717" cy="3816424"/>
          </a:xfrm>
          <a:prstGeom prst="rect">
            <a:avLst/>
          </a:prstGeom>
          <a:noFill/>
        </p:spPr>
      </p:pic>
      <p:pic>
        <p:nvPicPr>
          <p:cNvPr id="8" name="Содержимое 7" descr="_eQAmKJk1L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995561" y="2174875"/>
            <a:ext cx="2963466" cy="395128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b="1" dirty="0" smtClean="0"/>
              <a:t>НАРОДНЫЙ БЮДЖЕТ 2020г «Устройство колодца из ж/б колец в </a:t>
            </a:r>
            <a:r>
              <a:rPr lang="ru-RU" sz="1600" b="1" dirty="0" err="1" smtClean="0"/>
              <a:t>д.Киркино</a:t>
            </a:r>
            <a:r>
              <a:rPr lang="ru-RU" sz="1600" b="1" dirty="0" smtClean="0"/>
              <a:t>»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Финансирование: областной бюджет – </a:t>
            </a:r>
            <a:r>
              <a:rPr lang="ru-RU" sz="1600" b="1" dirty="0" smtClean="0"/>
              <a:t>119 000 </a:t>
            </a:r>
            <a:r>
              <a:rPr lang="ru-RU" sz="1600" b="1" dirty="0" smtClean="0"/>
              <a:t>руб.(70%), местный бюджет – </a:t>
            </a:r>
            <a:r>
              <a:rPr lang="ru-RU" sz="1600" b="1" dirty="0" smtClean="0"/>
              <a:t>42 285 </a:t>
            </a:r>
            <a:r>
              <a:rPr lang="ru-RU" sz="1600" b="1" dirty="0" smtClean="0"/>
              <a:t>руб.(25%), физические лица – </a:t>
            </a:r>
            <a:r>
              <a:rPr lang="ru-RU" sz="1600" b="1" dirty="0" smtClean="0"/>
              <a:t>8 715,0 </a:t>
            </a:r>
            <a:r>
              <a:rPr lang="ru-RU" sz="1600" b="1" dirty="0" smtClean="0"/>
              <a:t>руб.(5%). ИТОГО: </a:t>
            </a:r>
            <a:r>
              <a:rPr lang="ru-RU" sz="1600" b="1" dirty="0" smtClean="0"/>
              <a:t>170 000,0 </a:t>
            </a:r>
            <a:r>
              <a:rPr lang="ru-RU" sz="1600" b="1" dirty="0" smtClean="0"/>
              <a:t>руб. + дополнительные средства из местного бюджета </a:t>
            </a:r>
            <a:r>
              <a:rPr lang="ru-RU" sz="1600" b="1" dirty="0" smtClean="0"/>
              <a:t> 163 000,0  </a:t>
            </a:r>
            <a:r>
              <a:rPr lang="ru-RU" sz="1600" b="1" dirty="0" smtClean="0"/>
              <a:t>Всего</a:t>
            </a:r>
            <a:r>
              <a:rPr lang="ru-RU" sz="1600" b="1" dirty="0" smtClean="0"/>
              <a:t>: 333 </a:t>
            </a:r>
            <a:r>
              <a:rPr lang="ru-RU" sz="1600" b="1" smtClean="0"/>
              <a:t>000,0 руб.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было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Стало (глубина 40м)</a:t>
            </a:r>
            <a:endParaRPr lang="ru-RU" dirty="0"/>
          </a:p>
        </p:txBody>
      </p:sp>
      <p:pic>
        <p:nvPicPr>
          <p:cNvPr id="10" name="Содержимое 9" descr="Фото0120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148064" y="2420888"/>
            <a:ext cx="3168352" cy="3312368"/>
          </a:xfrm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Колодец отсутствовал, население для водоснабжения пользовалось колодцем в д.Ваганово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48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НАРОДНЫЙ БЮДЖЕТ 2020г «Устройство колодца из ж/б колец в д.Коркин Дор»  Финансирование: областной бюджет – 161000,0 руб.(70%), местный бюджет – 57270,0 руб.(25%), физические лица – 11730,0 руб (5%). ИТОГО: 230 000,0 руб.</vt:lpstr>
      <vt:lpstr>НАРОДНЫЙ БЮДЖЕТ 2020г «Устройство колодца из ж/б колец в д.Киркино»  Финансирование: областной бюджет – 119 000 руб.(70%), местный бюджет – 42 285 руб.(25%), физические лица – 8 715,0 руб.(5%). ИТОГО: 170 000,0 руб. + дополнительные средства из местного бюджета  163 000,0  Всего: 333 000,0 руб.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НАРОДНЫЙ БЮДЖЕТ 2018 Г. «Установка автоматической системы управления погружным насосом СУПН-1 на артезианской скважине №3020 с.Кобыльск</dc:title>
  <dc:creator>1</dc:creator>
  <cp:lastModifiedBy>1</cp:lastModifiedBy>
  <cp:revision>17</cp:revision>
  <dcterms:created xsi:type="dcterms:W3CDTF">2018-09-11T04:54:30Z</dcterms:created>
  <dcterms:modified xsi:type="dcterms:W3CDTF">2020-11-24T13:16:02Z</dcterms:modified>
</cp:coreProperties>
</file>