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026558-2C44-4F60-B57D-3F35475B4DB8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694166-AC0A-42FA-BF4D-296E1D282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071678"/>
            <a:ext cx="8715436" cy="214314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Устюженского муниципального района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7915f7e34c1b20f7bf6ae865dec0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1357322" cy="1643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Инвестиционный уполномоченный Устюженского муниципального района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Рогозина Татьяна Николаевна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8(81737) 2-19-42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215370" cy="2857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 расположения: г. Устюжна, ул. Ленина, д.58;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площадь здания/помещения: 647,9 кв.м.;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- 2.;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Материал стен: брус, имеются следующие инженерные коммуникации: электроснабжение, водоснабжение;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предоставления: аренда/продажа;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здания: для гостиничного комплекса или для размещения центра дополнительного образования детей (школа современного творчества).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540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интерната</a:t>
            </a: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925006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3857628"/>
            <a:ext cx="4286280" cy="282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329642" cy="19476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расположения: г. Устюжна, пл. Соборная, д.3;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площадь здания/помещения: 590,7 кв.м.;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- 1. Материал стен: брус, имеются следующие инженерные коммуникации: электроснабжение, водоснабжение;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предоставления: аренда/продажа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использования: размещения зоны отдыха для детей.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детского сада - ясли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18-10-02 at 16.27.44.jpe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3500438"/>
            <a:ext cx="4071966" cy="3071810"/>
          </a:xfrm>
          <a:prstGeom prst="rect">
            <a:avLst/>
          </a:prstGeom>
        </p:spPr>
      </p:pic>
      <p:pic>
        <p:nvPicPr>
          <p:cNvPr id="6" name="Рисунок 5" descr="image-02-09-16-02-4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814767" cy="30003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05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расположения: г. Устюжна, ул. Карла Маркса, д.31;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площадь здания/помещения: 647,9 кв.м.;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- 2. Материал стен: брус, имеются следующие инженерные коммуникации: электроснабжение, водоснабжение, теплоснабжение;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предоставления: аренда/продажа;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здания: для размещения офисных помещений.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поликлиники 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01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378621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3910818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143404" cy="303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59061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Место расположения: г. Устюжна, ул. Трудовой Коммуны, д. 4;</a:t>
            </a:r>
          </a:p>
          <a:p>
            <a:pPr algn="just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Общая площадь здания/помещения: 274,3 кв.м.;</a:t>
            </a:r>
          </a:p>
          <a:p>
            <a:pPr algn="just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- 1.</a:t>
            </a:r>
          </a:p>
          <a:p>
            <a:pPr algn="just"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    Материал стен: кирпичные, бревенчатые, имеются следующие инженерные коммуникации: электроснабжение, водоснабжение;</a:t>
            </a:r>
          </a:p>
          <a:p>
            <a:pPr algn="just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Условия предоставления: аренда/продажа;</a:t>
            </a:r>
          </a:p>
          <a:p>
            <a:pPr algn="just"/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здания: для размещения офисных помещений или для размещение центра дополнительного образования детей (школа современного творчества).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детского сада 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24944_origin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108" y="3762375"/>
            <a:ext cx="4214842" cy="295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7636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расположения: г. Устюжна, ул. Трудовой Коммуны, д. 13;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площадь здания/помещения: 212,2 кв.м.;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- 2. Материал стен: бревенчатые, имеются следующие инженерные коммуникации: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электроснабжение, водоснабжение;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предоставления: аренда/продажа;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здания: для размещения офисных помещений или для размещение центра дополнительного образования детей (школа современного творчества).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Нежилое здание 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9152837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794" y="4000504"/>
            <a:ext cx="4572032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5"/>
            <a:ext cx="8329642" cy="20002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Место расположения: Устюженский район,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д.Расторопово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ул. Лечебная, д.8;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Общая площадь здания/помещения: 535 кв.м.;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-1.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Материал стен: брус, имеются следующие инженерные коммуникации: электроснабжение, холодное водоснабжение;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Условия предоставления: аренда/продажа;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здания: для размещения санатория.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стационара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Растороповской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участковой больницы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дание Растороповской больницыDSC04215.JPG"/>
          <p:cNvPicPr/>
          <p:nvPr/>
        </p:nvPicPr>
        <p:blipFill>
          <a:blip r:embed="rId2" cstate="print"/>
          <a:srcRect l="5536" t="7382"/>
          <a:stretch>
            <a:fillRect/>
          </a:stretch>
        </p:blipFill>
        <p:spPr bwMode="auto">
          <a:xfrm>
            <a:off x="2571736" y="371475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3342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расположения: Устюженский район, п.им. Желябова, ул. Совет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д.24;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Технические показатели: количество этажей - 1. Материал стен: брус, имеются следующие инженерные коммуникации: электроснабжение, водоснабжение;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 предоставления: аренда/продажа;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здания: для размещения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досугового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центра  для молодежи/детей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Здание детского сада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INetCache\Content.Word\IMG_20170914_122024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1475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2334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Земельный участок с кадастровым номером 35:19:0305011:23 из категории земель: земли населенных пунктов с разрешенным использованием: для размещения базы отдыха;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расположения: Устюженский район,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площадь земельного участка: 91699 кв.м.;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 предоставления: аренда/продажа;</a:t>
            </a:r>
          </a:p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использования: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размещения базы отдыха.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Земельный участок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857628"/>
            <a:ext cx="407196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327</TotalTime>
  <Words>431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Инвестиционные площадки Устюженского муниципального района</vt:lpstr>
      <vt:lpstr>Здание интерната</vt:lpstr>
      <vt:lpstr>Здание детского сада - ясли</vt:lpstr>
      <vt:lpstr>Здание поликлиники </vt:lpstr>
      <vt:lpstr>Здание детского сада </vt:lpstr>
      <vt:lpstr>Нежилое здание </vt:lpstr>
      <vt:lpstr>Здание стационара Растороповской участковой больницы</vt:lpstr>
      <vt:lpstr>Здание детского сада</vt:lpstr>
      <vt:lpstr>Земельный участок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площадки Устюженского муниципального района</dc:title>
  <dc:creator>Пользователь</dc:creator>
  <cp:lastModifiedBy>Пользователь</cp:lastModifiedBy>
  <cp:revision>18</cp:revision>
  <dcterms:created xsi:type="dcterms:W3CDTF">2018-12-19T07:52:01Z</dcterms:created>
  <dcterms:modified xsi:type="dcterms:W3CDTF">2019-01-10T07:42:26Z</dcterms:modified>
</cp:coreProperties>
</file>