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6" descr="6.1.PN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472" y="296652"/>
            <a:ext cx="7873057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572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2018-02-19T12:17:11Z</dcterms:created>
  <dcterms:modified xsi:type="dcterms:W3CDTF">2018-02-19T12:17:28Z</dcterms:modified>
</cp:coreProperties>
</file>