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microsoft.com/office/2006/relationships/ui/userCustomization" Target="userCustomization/customUI.xml"/><Relationship Id="rId1" Type="http://schemas.openxmlformats.org/officeDocument/2006/relationships/officeDocument" Target="ppt/presentation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78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307" r:id="rId22"/>
    <p:sldId id="276" r:id="rId23"/>
    <p:sldId id="277" r:id="rId24"/>
    <p:sldId id="279" r:id="rId25"/>
    <p:sldId id="291" r:id="rId26"/>
    <p:sldId id="280" r:id="rId27"/>
    <p:sldId id="281" r:id="rId28"/>
    <p:sldId id="282" r:id="rId29"/>
    <p:sldId id="283" r:id="rId30"/>
    <p:sldId id="284" r:id="rId31"/>
    <p:sldId id="286" r:id="rId32"/>
    <p:sldId id="287" r:id="rId33"/>
    <p:sldId id="288" r:id="rId34"/>
    <p:sldId id="289" r:id="rId35"/>
    <p:sldId id="290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8" r:id="rId51"/>
    <p:sldId id="309" r:id="rId52"/>
    <p:sldId id="310" r:id="rId53"/>
    <p:sldId id="311" r:id="rId54"/>
    <p:sldId id="312" r:id="rId55"/>
    <p:sldId id="306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showAnimation="1" encoding="windows-1251"/>
  <p:showPr loop="1" showNarration="1">
    <p:present/>
    <p:sldRg st="1" end="55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5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32" d="100"/>
          <a:sy n="32" d="100"/>
        </p:scale>
        <p:origin x="-2340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BDC19-9DCB-448E-A54C-419219CA2915}" type="datetimeFigureOut">
              <a:rPr lang="ru-RU" smtClean="0"/>
              <a:pPr/>
              <a:t>24.02.2015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DB316-B18B-4AD9-AD93-A2442E3AA8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AD5FA-4D36-4803-A2B6-0CA13F86383D}" type="datetimeFigureOut">
              <a:rPr lang="ru-RU" smtClean="0"/>
              <a:pPr/>
              <a:t>24.02.2015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9C0DB-0EFC-4C0E-A30D-33C1C6939B0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F37EE-1961-4E7F-A1C9-35A99564DA9D}" type="datetimeFigureOut">
              <a:rPr lang="ru-RU" smtClean="0"/>
              <a:pPr/>
              <a:t>24.02.2015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C607C-2367-403E-8B9D-D037FB29E6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F37EE-1961-4E7F-A1C9-35A99564DA9D}" type="datetimeFigureOut">
              <a:rPr lang="ru-RU" smtClean="0"/>
              <a:pPr/>
              <a:t>24.02.2015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C607C-2367-403E-8B9D-D037FB29E6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F37EE-1961-4E7F-A1C9-35A99564DA9D}" type="datetimeFigureOut">
              <a:rPr lang="ru-RU" smtClean="0"/>
              <a:pPr/>
              <a:t>24.02.2015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C607C-2367-403E-8B9D-D037FB29E6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F37EE-1961-4E7F-A1C9-35A99564DA9D}" type="datetimeFigureOut">
              <a:rPr lang="ru-RU" smtClean="0"/>
              <a:pPr/>
              <a:t>24.02.2015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C607C-2367-403E-8B9D-D037FB29E6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F37EE-1961-4E7F-A1C9-35A99564DA9D}" type="datetimeFigureOut">
              <a:rPr lang="ru-RU" smtClean="0"/>
              <a:pPr/>
              <a:t>24.02.2015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C607C-2367-403E-8B9D-D037FB29E6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F37EE-1961-4E7F-A1C9-35A99564DA9D}" type="datetimeFigureOut">
              <a:rPr lang="ru-RU" smtClean="0"/>
              <a:pPr/>
              <a:t>24.02.2015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C607C-2367-403E-8B9D-D037FB29E6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F37EE-1961-4E7F-A1C9-35A99564DA9D}" type="datetimeFigureOut">
              <a:rPr lang="ru-RU" smtClean="0"/>
              <a:pPr/>
              <a:t>24.02.2015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C607C-2367-403E-8B9D-D037FB29E6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F37EE-1961-4E7F-A1C9-35A99564DA9D}" type="datetimeFigureOut">
              <a:rPr lang="ru-RU" smtClean="0"/>
              <a:pPr/>
              <a:t>24.02.2015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C607C-2367-403E-8B9D-D037FB29E6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F37EE-1961-4E7F-A1C9-35A99564DA9D}" type="datetimeFigureOut">
              <a:rPr lang="ru-RU" smtClean="0"/>
              <a:pPr/>
              <a:t>24.02.2015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C607C-2367-403E-8B9D-D037FB29E6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F37EE-1961-4E7F-A1C9-35A99564DA9D}" type="datetimeFigureOut">
              <a:rPr lang="ru-RU" smtClean="0"/>
              <a:pPr/>
              <a:t>24.02.2015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C607C-2367-403E-8B9D-D037FB29E6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F37EE-1961-4E7F-A1C9-35A99564DA9D}" type="datetimeFigureOut">
              <a:rPr lang="ru-RU" smtClean="0"/>
              <a:pPr/>
              <a:t>24.02.2015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C607C-2367-403E-8B9D-D037FB29E6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F37EE-1961-4E7F-A1C9-35A99564DA9D}" type="datetimeFigureOut">
              <a:rPr lang="ru-RU" smtClean="0"/>
              <a:pPr/>
              <a:t>24.02.2015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C607C-2367-403E-8B9D-D037FB29E60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7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file:///C:\Documents%20and%20Settings\arch\&#1052;&#1086;&#1080;%20&#1076;&#1086;&#1082;&#1091;&#1084;&#1077;&#1085;&#1090;&#1099;\&#1047;&#1072;&#1075;&#1088;&#1091;&#1079;&#1082;&#1080;\voennye_pesni_-_svyashchennaya_voyna_(zaycev.net).mp3" TargetMode="External"/><Relationship Id="rId7" Type="http://schemas.openxmlformats.org/officeDocument/2006/relationships/image" Target="../media/image2.jpeg"/><Relationship Id="rId2" Type="http://schemas.openxmlformats.org/officeDocument/2006/relationships/audio" Target="file:///C:\Users\zZz\Downloads\&#1055;&#1045;&#1057;&#1053;&#1048;%20&#1055;&#1054;&#1041;&#1045;&#1044;&#1067;%20-%20&#1057;&#1074;&#1103;&#1097;&#1077;&#1085;&#1085;&#1072;&#1103;%20&#1042;&#1086;&#1081;&#1085;&#1072;%20%20(audiopoisk.com)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file:///C:\Documents%20and%20Settings\arch\&#1048;&#1079;&#1073;&#1088;&#1072;&#1085;&#1085;&#1086;&#1077;\&#1052;&#1086;&#1080;%20&#1076;&#1086;&#1082;&#1091;&#1084;&#1077;&#1085;&#1090;&#1099;\&#1047;&#1072;&#1075;&#1088;&#1091;&#1079;&#1082;&#1080;\voennye_pesni_-_svyashchennaya_voyna_(zaycev.net).mp3" TargetMode="Externa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arch\&#1048;&#1079;&#1073;&#1088;&#1072;&#1085;&#1085;&#1086;&#1077;\&#1052;&#1086;&#1080;%20&#1076;&#1086;&#1082;&#1091;&#1084;&#1077;&#1085;&#1090;&#1099;\&#1047;&#1072;&#1075;&#1088;&#1091;&#1079;&#1082;&#1080;\best-mp3.ru_evgenii_martynov_-_pismo_otca.mp3" TargetMode="External"/><Relationship Id="rId1" Type="http://schemas.openxmlformats.org/officeDocument/2006/relationships/audio" Target="file:///C:\Documents%20and%20Settings\arch\&#1052;&#1086;&#1080;%20&#1076;&#1086;&#1082;&#1091;&#1084;&#1077;&#1085;&#1090;&#1099;\&#1047;&#1072;&#1075;&#1088;&#1091;&#1079;&#1082;&#1080;\best-mp3.ru_evgenii_martynov_-_pismo_otca.mp3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arch\&#1048;&#1079;&#1073;&#1088;&#1072;&#1085;&#1085;&#1086;&#1077;\&#1052;&#1086;&#1080;%20&#1076;&#1086;&#1082;&#1091;&#1084;&#1077;&#1085;&#1090;&#1099;\&#1047;&#1072;&#1075;&#1088;&#1091;&#1079;&#1082;&#1080;\&#1083;&#1080;&#1096;&#1100;_&#1087;&#1086;&#1085;&#1072;&#1089;&#1083;&#1099;&#1096;&#1082;&#1077;....mp3" TargetMode="External"/><Relationship Id="rId1" Type="http://schemas.openxmlformats.org/officeDocument/2006/relationships/audio" Target="file:///C:\Documents%20and%20Settings\arch\&#1052;&#1086;&#1080;%20&#1076;&#1086;&#1082;&#1091;&#1084;&#1077;&#1085;&#1090;&#1099;\&#1047;&#1072;&#1075;&#1088;&#1091;&#1079;&#1082;&#1080;\&#1083;&#1080;&#1096;&#1100;_&#1087;&#1086;&#1085;&#1072;&#1089;&#1083;&#1099;&#1096;&#1082;&#1077;....mp3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Виртуальная выставка </a:t>
            </a:r>
            <a:br>
              <a:rPr lang="ru-RU" dirty="0" smtClean="0"/>
            </a:br>
            <a:r>
              <a:rPr lang="ru-RU" dirty="0" smtClean="0"/>
              <a:t>«Ветер Войны»</a:t>
            </a:r>
            <a:endParaRPr lang="ru-RU" dirty="0"/>
          </a:p>
        </p:txBody>
      </p:sp>
      <p:pic>
        <p:nvPicPr>
          <p:cNvPr id="10" name="ПЕСНИ ПОБЕДЫ - Священная Война  (audiopoisk.com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857752" y="3643314"/>
            <a:ext cx="304800" cy="304800"/>
          </a:xfrm>
          <a:prstGeom prst="rect">
            <a:avLst/>
          </a:prstGeom>
        </p:spPr>
      </p:pic>
      <p:pic>
        <p:nvPicPr>
          <p:cNvPr id="11" name="Содержимое 10" descr="1.jpg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0" y="1428736"/>
            <a:ext cx="9196115" cy="5857917"/>
          </a:xfrm>
        </p:spPr>
      </p:pic>
      <p:pic>
        <p:nvPicPr>
          <p:cNvPr id="14" name="voennye_pesni_-_svyashchennaya_voyna_(zaycev.net)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5" name="voennye_pesni_-_svyashchennaya_voyna_(zaycev.net)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voennye_pesni_-_svyashchennaya_voyna_(zaycev.net)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numSld="20"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numSld="55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429528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429528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214602"/>
            <a:ext cx="9144000" cy="7786742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28652"/>
            <a:ext cx="9144000" cy="7643866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85784" y="0"/>
            <a:ext cx="9429784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85784" y="0"/>
            <a:ext cx="9429784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000372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000" b="1" i="1" dirty="0" smtClean="0"/>
              <a:t>Мы не прячем правду о войне, мы ее бережем.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i="1" dirty="0" smtClean="0"/>
              <a:t>Мы хотим, чтобы наши потомки помнили о том, как ужасна война и как прекрасно мирное небо.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i="1" dirty="0" smtClean="0"/>
              <a:t>Мы верим, что обратившись к документам людей, которые лично пережили войну и сохранили живые,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i="1" dirty="0" smtClean="0"/>
              <a:t> эмоциональные впечатления о ней, не позволят остаться равнодушным к ветерану,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i="1" dirty="0" smtClean="0"/>
              <a:t>и в благодарность почтят минутой молчания тех, кого уже нет с нами.</a:t>
            </a:r>
            <a:endParaRPr lang="ru-RU" sz="2000" dirty="0"/>
          </a:p>
        </p:txBody>
      </p:sp>
      <p:pic>
        <p:nvPicPr>
          <p:cNvPr id="10" name="Содержимое 9" descr="verhfond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000374"/>
            <a:ext cx="9144000" cy="3857627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то о войне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5050" y="0"/>
            <a:ext cx="5568950" cy="6858000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3571867" cy="685799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Проводили в Армию первых мобилизованных. Проводили торжественно: с оркестром, песнями, со слезами жен и матерей.</a:t>
            </a:r>
          </a:p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Не было ни одной известной битвы, ни одного фронта, ни одного рода войск, где бы не сражались наши земляки.</a:t>
            </a:r>
          </a:p>
          <a:p>
            <a:pPr algn="ctr"/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В окопах, уставшие солдаты писали письма домой….</a:t>
            </a:r>
          </a:p>
          <a:p>
            <a:pPr algn="ctr"/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 algn="ctr"/>
            <a:r>
              <a:rPr lang="ru-RU" i="1" dirty="0" smtClean="0"/>
              <a:t>Старая бумага упорно заворачивается по сгибам, продавленным больше семидесяти лет назад. Выцвели чернила, поблекла типографская краска на почтовых открытках. Письма с фронта до сих пор бережно хранят во многих семьях. У каждого треугольника своя история: счастливая или печальная. Бывало и так, что иногда весточка с фронта о том, что родной человек </a:t>
            </a:r>
            <a:r>
              <a:rPr lang="ru-RU" i="1" dirty="0" err="1" smtClean="0"/>
              <a:t>жив-здоров</a:t>
            </a:r>
            <a:r>
              <a:rPr lang="ru-RU" i="1" dirty="0" smtClean="0"/>
              <a:t>, приходила после страшного казенного конверта. А матери и жены верили: похоронка пришла по ошибке. И ждали — годами, десятилетиями.</a:t>
            </a:r>
            <a:br>
              <a:rPr lang="ru-RU" i="1" dirty="0" smtClean="0"/>
            </a:br>
            <a:r>
              <a:rPr lang="ru-RU" i="1" dirty="0" smtClean="0"/>
              <a:t>Письма с фронтов Великой Отечественной войны — документы огромной силы. В пропахших порохом строках — дыхание войны, грубость суровых окопных будней, нежность солдатского сердца, вера в Победу…</a:t>
            </a:r>
            <a:br>
              <a:rPr lang="ru-RU" i="1" dirty="0" smtClean="0"/>
            </a:br>
            <a:r>
              <a:rPr lang="ru-RU" i="1" dirty="0" smtClean="0"/>
              <a:t>Важное значение в годы войны придавалось художественному оформлению связывающей фронт и тыл почтовой корреспонденции — конвертов, открыток, бумаги.</a:t>
            </a:r>
            <a:br>
              <a:rPr lang="ru-RU" i="1" dirty="0" smtClean="0"/>
            </a:br>
            <a:r>
              <a:rPr lang="ru-RU" i="1" dirty="0" smtClean="0"/>
              <a:t>Это своеобразная художественная летопись времен военного лихолетья, обращение к героическому прошлому наших предков, призыв к беспощадной борьбе с захватчиками.</a:t>
            </a:r>
            <a:endParaRPr lang="ru-RU" dirty="0"/>
          </a:p>
        </p:txBody>
      </p:sp>
      <p:pic>
        <p:nvPicPr>
          <p:cNvPr id="9" name="best-mp3.ru_evgenii_martynov_-_pismo_otc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best-mp3.ru_evgenii_martynov_-_pismo_otca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0" numSld="23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numSld="23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исьм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Письмо с фронта</a:t>
            </a:r>
            <a:endParaRPr lang="ru-RU" dirty="0"/>
          </a:p>
        </p:txBody>
      </p:sp>
      <p:pic>
        <p:nvPicPr>
          <p:cNvPr id="6" name="Содержимое 5" descr="20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057948" cy="6858000"/>
          </a:xfr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7" name="Содержимое 6" descr="2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000496" y="0"/>
            <a:ext cx="5143504" cy="6858000"/>
          </a:xfr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8" name="Прямоугольник 7"/>
          <p:cNvSpPr/>
          <p:nvPr/>
        </p:nvSpPr>
        <p:spPr>
          <a:xfrm>
            <a:off x="1000101" y="2967335"/>
            <a:ext cx="721523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Письмо с фронта  домой из семейного архива </a:t>
            </a:r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Авдошиных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20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95800" cy="6857999"/>
          </a:xfrm>
        </p:spPr>
      </p:pic>
      <p:pic>
        <p:nvPicPr>
          <p:cNvPr id="8" name="Содержимое 7" descr="20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00562" y="1"/>
            <a:ext cx="4643438" cy="6857999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0"/>
            <a:ext cx="8229600" cy="2746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Фляжка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357214"/>
            <a:ext cx="9144000" cy="7215214"/>
          </a:xfrm>
        </p:spPr>
      </p:pic>
      <p:sp>
        <p:nvSpPr>
          <p:cNvPr id="5" name="Прямоугольник 4"/>
          <p:cNvSpPr/>
          <p:nvPr/>
        </p:nvSpPr>
        <p:spPr>
          <a:xfrm>
            <a:off x="500034" y="0"/>
            <a:ext cx="80010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Вспомним их поименно…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лишь_понаслышке...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лишь_понаслышке...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5"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numSld="56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1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3250406" y="964401"/>
            <a:ext cx="6858000" cy="4929192"/>
          </a:xfrm>
        </p:spPr>
      </p:pic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>
          <a:xfrm>
            <a:off x="1" y="1"/>
            <a:ext cx="4286248" cy="68580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endParaRPr lang="ru-RU" sz="1600" dirty="0" smtClean="0"/>
          </a:p>
          <a:p>
            <a:pPr algn="ctr"/>
            <a:endParaRPr lang="ru-RU" sz="1600" dirty="0" smtClean="0"/>
          </a:p>
          <a:p>
            <a:pPr algn="ctr"/>
            <a:r>
              <a:rPr lang="ru-RU" sz="2400" i="1" dirty="0" smtClean="0"/>
              <a:t>В течение двух лет небольшая группа энтузиастов нашего города кропотливо собирала сведения о наших земляках, погибших на фронтах Великой Отечественной  войны. В 1992 году, в газете «Дальнегорский металлург»  публиковались собранные сведения о работниках комбината «</a:t>
            </a:r>
            <a:r>
              <a:rPr lang="ru-RU" sz="2400" i="1" dirty="0" err="1" smtClean="0"/>
              <a:t>Сихали</a:t>
            </a:r>
            <a:r>
              <a:rPr lang="ru-RU" sz="2400" i="1" dirty="0" smtClean="0"/>
              <a:t>», не вернувшихся с полей сражений. </a:t>
            </a:r>
            <a:endParaRPr lang="ru-RU" sz="2400" i="1" dirty="0"/>
          </a:p>
        </p:txBody>
      </p:sp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42974" y="0"/>
            <a:ext cx="9786974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85784" y="0"/>
            <a:ext cx="9787006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voyna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0"/>
            <a:ext cx="8929718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858280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61288" y="-357214"/>
            <a:ext cx="5082712" cy="7215214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4143371" cy="685799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i="1" dirty="0" smtClean="0"/>
              <a:t>На основе собранных сведений об участниках Великой Отечественной войны была создана Книга Памяти «О солдатах и офицерах </a:t>
            </a:r>
            <a:r>
              <a:rPr lang="ru-RU" sz="2400" i="1" dirty="0" err="1" smtClean="0"/>
              <a:t>Дальнегорцах</a:t>
            </a:r>
            <a:r>
              <a:rPr lang="ru-RU" sz="2400" i="1" dirty="0" smtClean="0"/>
              <a:t>, погибших на фронтах Великой Отечественной войны 1941-1945 годов. </a:t>
            </a:r>
            <a:endParaRPr lang="ru-RU" sz="2400" i="1" dirty="0"/>
          </a:p>
        </p:txBody>
      </p:sp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лавзавод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" y="-67776"/>
            <a:ext cx="9143999" cy="6925776"/>
          </a:xfrm>
        </p:spPr>
      </p:pic>
      <p:sp>
        <p:nvSpPr>
          <p:cNvPr id="5" name="Прямоугольник 4"/>
          <p:cNvSpPr/>
          <p:nvPr/>
        </p:nvSpPr>
        <p:spPr>
          <a:xfrm>
            <a:off x="428597" y="357167"/>
            <a:ext cx="835824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Плавзавод комбината «</a:t>
            </a:r>
            <a:r>
              <a:rPr lang="ru-RU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Сихали</a:t>
            </a: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»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Тетюхе 50-х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</p:spPr>
      </p:pic>
      <p:sp>
        <p:nvSpPr>
          <p:cNvPr id="5" name="Прямоугольник 4"/>
          <p:cNvSpPr/>
          <p:nvPr/>
        </p:nvSpPr>
        <p:spPr>
          <a:xfrm>
            <a:off x="2714613" y="0"/>
            <a:ext cx="2250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Тетюхе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29850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luchshie-kartinki-23-fevralya-den-zaschitnika-otechestv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Прямоугольник 6"/>
          <p:cNvSpPr/>
          <p:nvPr/>
        </p:nvSpPr>
        <p:spPr>
          <a:xfrm>
            <a:off x="785786" y="4813994"/>
            <a:ext cx="76438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Продолжение следует…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6858000"/>
          </a:xfrm>
        </p:spPr>
      </p:pic>
      <p:pic>
        <p:nvPicPr>
          <p:cNvPr id="9" name="Содержимое 8" descr="7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00562" y="0"/>
            <a:ext cx="4643438" cy="6858000"/>
          </a:xfrm>
        </p:spPr>
      </p:pic>
      <p:sp>
        <p:nvSpPr>
          <p:cNvPr id="10" name="Прямоугольник 9"/>
          <p:cNvSpPr/>
          <p:nvPr/>
        </p:nvSpPr>
        <p:spPr>
          <a:xfrm rot="21428386">
            <a:off x="951235" y="2695898"/>
            <a:ext cx="341601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200" b="1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  <a:p>
            <a:pPr algn="ctr"/>
            <a:endParaRPr lang="ru-RU" sz="32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4357685" y="4680394"/>
            <a:ext cx="4786314" cy="26776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Решение  оргкомитета Приморского краевого Совета  депутатов трудящихся   №30 от 26-го июля 1941 г. «О всеобщей обязательной подготовке к противовоздушной обороне в </a:t>
            </a:r>
            <a:r>
              <a:rPr lang="ru-RU" sz="2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Тетюхинском</a:t>
            </a:r>
            <a:r>
              <a:rPr lang="ru-RU" sz="2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районе»</a:t>
            </a:r>
            <a:endParaRPr lang="ru-RU" sz="2400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105259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 smtClean="0">
              <a:ln w="17780" cmpd="sng">
                <a:solidFill>
                  <a:schemeClr val="bg1">
                    <a:lumMod val="65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dirty="0" smtClean="0">
              <a:ln w="17780" cmpd="sng">
                <a:solidFill>
                  <a:schemeClr val="bg1">
                    <a:lumMod val="65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6000" b="1" cap="none" spc="0" dirty="0" smtClean="0">
                <a:ln w="17780" cmpd="sng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Приказы по личному составу комбината «</a:t>
            </a:r>
            <a:r>
              <a:rPr lang="ru-RU" sz="6000" b="1" cap="none" spc="0" dirty="0" err="1" smtClean="0">
                <a:ln w="17780" cmpd="sng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Сихали</a:t>
            </a:r>
            <a:r>
              <a:rPr lang="ru-RU" sz="6000" b="1" cap="none" spc="0" dirty="0" smtClean="0">
                <a:ln w="17780" cmpd="sng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»  - Об увольнении работников в связи с призывом в РККА</a:t>
            </a:r>
          </a:p>
          <a:p>
            <a:pPr algn="ctr"/>
            <a:endParaRPr lang="ru-RU" sz="5400" b="1" dirty="0" smtClean="0">
              <a:ln w="17780" cmpd="sng">
                <a:solidFill>
                  <a:schemeClr val="bg1">
                    <a:lumMod val="65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cap="none" spc="0" dirty="0" smtClean="0">
              <a:ln w="17780" cmpd="sng">
                <a:solidFill>
                  <a:schemeClr val="bg1">
                    <a:lumMod val="65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dirty="0" smtClean="0">
              <a:ln w="17780" cmpd="sng">
                <a:solidFill>
                  <a:schemeClr val="bg1">
                    <a:lumMod val="65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cap="none" spc="0" dirty="0" smtClean="0">
              <a:ln w="17780" cmpd="sng">
                <a:solidFill>
                  <a:schemeClr val="bg1">
                    <a:lumMod val="65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501222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75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429916" cy="7286652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.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1321</TotalTime>
  <Words>298</Words>
  <Application>Microsoft Office PowerPoint</Application>
  <PresentationFormat>Экран (4:3)</PresentationFormat>
  <Paragraphs>26</Paragraphs>
  <Slides>55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Тема Office</vt:lpstr>
      <vt:lpstr>Виртуальная выставка  «Ветер Войны»</vt:lpstr>
      <vt:lpstr>Мы не прячем правду о войне, мы ее бережем. Мы хотим, чтобы наши потомки помнили о том, как ужасна война и как прекрасно мирное небо. Мы верим, что обратившись к документам людей, которые лично пережили войну и сохранили живые,  эмоциональные впечатления о ней, не позволят остаться равнодушным к ветерану, и в благодарность почтят минутой молчания тех, кого уже нет с нами.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Письмо с фронта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zZz</dc:creator>
  <cp:lastModifiedBy>arch</cp:lastModifiedBy>
  <cp:revision>132</cp:revision>
  <dcterms:created xsi:type="dcterms:W3CDTF">2015-02-16T03:42:50Z</dcterms:created>
  <dcterms:modified xsi:type="dcterms:W3CDTF">2015-02-24T06:01:41Z</dcterms:modified>
</cp:coreProperties>
</file>

<file path=userCustomization/customUI.xml><?xml version="1.0" encoding="utf-8"?>
<mso:customUI xmlns:mso="http://schemas.microsoft.com/office/2006/01/customui">
  <mso:ribbon>
    <mso:qat>
      <mso:documentControls>
        <mso:control idQ="mso:SlideShowFromBeginning" visible="true"/>
      </mso:documentControls>
    </mso:qat>
  </mso:ribbon>
</mso:customUI>
</file>