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96" r:id="rId13"/>
    <p:sldId id="297" r:id="rId14"/>
    <p:sldId id="298" r:id="rId15"/>
    <p:sldId id="299" r:id="rId16"/>
    <p:sldId id="288" r:id="rId17"/>
    <p:sldId id="278" r:id="rId18"/>
    <p:sldId id="26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F8A8A2"/>
    <a:srgbClr val="F37065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26.01.2018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26.01.2018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01909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447079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412776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8" y="1251526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296154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151487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149080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4550315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32" y="4471062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3" y="3307903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00070" y="33555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016" y="4512688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10137"/>
              </p:ext>
            </p:extLst>
          </p:nvPr>
        </p:nvGraphicFramePr>
        <p:xfrm>
          <a:off x="251520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468681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5640" y="1232173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1671" y="2817529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293096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4365104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" y="4691924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48" y="4687086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76" y="3163887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99743" y="321151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9008" y="4654297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1" y="1232173"/>
            <a:ext cx="3844913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811318"/>
              </p:ext>
            </p:extLst>
          </p:nvPr>
        </p:nvGraphicFramePr>
        <p:xfrm>
          <a:off x="251520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4841865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-2738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344561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893316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520153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520153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" y="4918981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8" y="4842135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239674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287306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4881354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77" y="1322635"/>
            <a:ext cx="4134239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65943"/>
              </p:ext>
            </p:extLst>
          </p:nvPr>
        </p:nvGraphicFramePr>
        <p:xfrm>
          <a:off x="179512" y="404664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4758824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73366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416569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965324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448145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43711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9" y="484697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6" y="4759094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311682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35931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176" y="480934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1416569"/>
            <a:ext cx="4211960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732575"/>
              </p:ext>
            </p:extLst>
          </p:nvPr>
        </p:nvGraphicFramePr>
        <p:xfrm>
          <a:off x="107504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824544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 </a:t>
            </a:r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541365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1606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и потребительских кооперативов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6084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06084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06084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420889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420889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31507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42088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42088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420889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41947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3163318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797153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36712"/>
            <a:ext cx="4721339" cy="3136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306896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0257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661248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9" y="3420452"/>
            <a:ext cx="3634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средств;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строительство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зданий и сооружений производственного назначения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</TotalTime>
  <Words>2037</Words>
  <Application>Microsoft Office PowerPoint</Application>
  <PresentationFormat>Экран (4:3)</PresentationFormat>
  <Paragraphs>348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прямого кредитования для ДФО</vt:lpstr>
      <vt:lpstr>Продукты прямого кредитования для ДФО</vt:lpstr>
      <vt:lpstr>Продукты прямого кредитования для ДФО  </vt:lpstr>
      <vt:lpstr>Продукты прямого кредитования для ДФО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Войнова Ольга Александровна</cp:lastModifiedBy>
  <cp:revision>128</cp:revision>
  <cp:lastPrinted>2017-11-27T08:27:26Z</cp:lastPrinted>
  <dcterms:created xsi:type="dcterms:W3CDTF">2017-08-03T13:00:25Z</dcterms:created>
  <dcterms:modified xsi:type="dcterms:W3CDTF">2018-01-26T13:01:39Z</dcterms:modified>
</cp:coreProperties>
</file>