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516" y="901874"/>
            <a:ext cx="8574622" cy="1340749"/>
          </a:xfrm>
        </p:spPr>
        <p:txBody>
          <a:bodyPr/>
          <a:lstStyle/>
          <a:p>
            <a:pPr algn="ctr"/>
            <a:r>
              <a:rPr lang="ru-RU" b="1" dirty="0" smtClean="0"/>
              <a:t>Педагог года - 2015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1018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16 – 18 декабря 2014 года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8500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/>
          <a:stretch/>
        </p:blipFill>
        <p:spPr>
          <a:xfrm>
            <a:off x="2375964" y="475989"/>
            <a:ext cx="3857625" cy="5993704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563638" y="1465545"/>
            <a:ext cx="4809995" cy="17411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Союз волшебных звуков, чувств и дум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20947088">
            <a:off x="6714074" y="3883068"/>
            <a:ext cx="4835046" cy="20542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Урок в 5 классе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877">
            <a:off x="588723" y="819410"/>
            <a:ext cx="4853140" cy="3639855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37545" y="397458"/>
            <a:ext cx="4421688" cy="17912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Уникальная природа Австралии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83" y="4419600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48" y="3384641"/>
            <a:ext cx="3251200" cy="24384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20812604">
            <a:off x="7522034" y="4759443"/>
            <a:ext cx="4382283" cy="9218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же его называют по-английски?...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94" y="2199362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994">
            <a:off x="349337" y="867427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418">
            <a:off x="8516306" y="1187885"/>
            <a:ext cx="32512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66" y="4236929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51" y="4126283"/>
            <a:ext cx="3251200" cy="24384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00537" y="438411"/>
            <a:ext cx="5543463" cy="14154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Мы нарядные такие в русской горнице сидим!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8" y="1934227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14" y="1587674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16" y="4026074"/>
            <a:ext cx="3251200" cy="24384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05338" y="673274"/>
            <a:ext cx="4960306" cy="11649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Урок информатики в начальной школе – это очень серьезно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3" y="844463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78" y="2685789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3" y="3700397"/>
            <a:ext cx="32512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99" y="84446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76" y="2307920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12" y="4138807"/>
            <a:ext cx="3251200" cy="24384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49753" y="247389"/>
            <a:ext cx="4819738" cy="9801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«СВОЯ ИГРА»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86677" y="408923"/>
            <a:ext cx="5412636" cy="7781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Квэст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-проект «Прокачаем Бабу-Ягу?»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0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59" y="531313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6" y="3211882"/>
            <a:ext cx="3251200" cy="24384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48197" y="400833"/>
            <a:ext cx="6125228" cy="10020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Вы хайку написать смогли бы?...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20294950">
            <a:off x="5327054" y="2037977"/>
            <a:ext cx="3945699" cy="17233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Голос уже не дрожит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Капли отставлены в сторону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Близится конкурс к финалу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91189" y="4196219"/>
            <a:ext cx="4121063" cy="18914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Елки наряжены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Сияют огнями здания –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конкурс объявлен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477">
            <a:off x="1276265" y="1689447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845">
            <a:off x="5361475" y="4002369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346">
            <a:off x="7369480" y="1852897"/>
            <a:ext cx="3251200" cy="24384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1951" y="425885"/>
            <a:ext cx="7891397" cy="129018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Оказывается, ничего выбрасывать нельзя!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03539" y="4512828"/>
            <a:ext cx="3432132" cy="17571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«В лесу родилась елочка…» Вечная песня, но всегда актуальна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1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34</TotalTime>
  <Words>100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</vt:lpstr>
      <vt:lpstr>Corbel</vt:lpstr>
      <vt:lpstr>Параллакс</vt:lpstr>
      <vt:lpstr>Педагог года - 2015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года - 2015</dc:title>
  <dc:creator>Пользователь</dc:creator>
  <cp:lastModifiedBy>Пользователь</cp:lastModifiedBy>
  <cp:revision>4</cp:revision>
  <dcterms:created xsi:type="dcterms:W3CDTF">2014-12-19T00:51:10Z</dcterms:created>
  <dcterms:modified xsi:type="dcterms:W3CDTF">2014-12-19T01:25:25Z</dcterms:modified>
</cp:coreProperties>
</file>