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5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3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8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1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1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8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4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7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9BC0-F07E-4003-A5E2-FD717D488282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1CE4-1D7B-4AE9-91BD-E324FB13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"/>
            <a:ext cx="12192000" cy="68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"/>
            <a:ext cx="12192000" cy="68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0"/>
            <a:ext cx="1219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"/>
            <a:ext cx="12192000" cy="68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"/>
            <a:ext cx="12192000" cy="68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"/>
            <a:ext cx="12192000" cy="68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" y="0"/>
            <a:ext cx="12176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" y="0"/>
            <a:ext cx="12184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6"/>
            <a:ext cx="12192000" cy="684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" y="0"/>
            <a:ext cx="12184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"/>
            <a:ext cx="12192000" cy="68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Отделение Магадан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Кобылянская Варвара Сергеевна</dc:creator>
  <cp:lastModifiedBy>Кобылянская Варвара Сергеевна</cp:lastModifiedBy>
  <cp:revision>2</cp:revision>
  <dcterms:created xsi:type="dcterms:W3CDTF">2019-03-13T00:29:47Z</dcterms:created>
  <dcterms:modified xsi:type="dcterms:W3CDTF">2019-03-13T00:54:02Z</dcterms:modified>
</cp:coreProperties>
</file>