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11"/>
  </p:notesMasterIdLst>
  <p:sldIdLst>
    <p:sldId id="256" r:id="rId2"/>
    <p:sldId id="258" r:id="rId3"/>
    <p:sldId id="262" r:id="rId4"/>
    <p:sldId id="259" r:id="rId5"/>
    <p:sldId id="260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" y="8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AEAEC-F842-464C-AD1D-3DE5924695CD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4B73B-1BF3-46D1-BF6B-2423EFB12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5BD-4ED2-4092-9606-518C6F84FE6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220B-A0A9-4608-B1D8-D34D6E70F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60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5BD-4ED2-4092-9606-518C6F84FE6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220B-A0A9-4608-B1D8-D34D6E70F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76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5BD-4ED2-4092-9606-518C6F84FE6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220B-A0A9-4608-B1D8-D34D6E70F1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3183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5BD-4ED2-4092-9606-518C6F84FE6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220B-A0A9-4608-B1D8-D34D6E70F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774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5BD-4ED2-4092-9606-518C6F84FE6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220B-A0A9-4608-B1D8-D34D6E70F1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7476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5BD-4ED2-4092-9606-518C6F84FE6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220B-A0A9-4608-B1D8-D34D6E70F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621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5BD-4ED2-4092-9606-518C6F84FE6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220B-A0A9-4608-B1D8-D34D6E70F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955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5BD-4ED2-4092-9606-518C6F84FE6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220B-A0A9-4608-B1D8-D34D6E70F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24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5BD-4ED2-4092-9606-518C6F84FE6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220B-A0A9-4608-B1D8-D34D6E70F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5BD-4ED2-4092-9606-518C6F84FE6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220B-A0A9-4608-B1D8-D34D6E70F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63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5BD-4ED2-4092-9606-518C6F84FE6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220B-A0A9-4608-B1D8-D34D6E70F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97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5BD-4ED2-4092-9606-518C6F84FE6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220B-A0A9-4608-B1D8-D34D6E70F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19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5BD-4ED2-4092-9606-518C6F84FE6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220B-A0A9-4608-B1D8-D34D6E70F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6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5BD-4ED2-4092-9606-518C6F84FE6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220B-A0A9-4608-B1D8-D34D6E70F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8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5BD-4ED2-4092-9606-518C6F84FE6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220B-A0A9-4608-B1D8-D34D6E70F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26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5BD-4ED2-4092-9606-518C6F84FE6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220B-A0A9-4608-B1D8-D34D6E70F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43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E55BD-4ED2-4092-9606-518C6F84FE6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9C220B-A0A9-4608-B1D8-D34D6E70F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9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7727" y="1315453"/>
            <a:ext cx="9144000" cy="401052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Создание (строительство) современных комплексов по обработке, обезвреживанию, утилизации и размещению отходов на территории городских округов Магаданской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области </a:t>
            </a:r>
            <a:r>
              <a:rPr lang="ru-RU" sz="3600" b="1" dirty="0"/>
              <a:t>– в </a:t>
            </a:r>
            <a:r>
              <a:rPr lang="ru-RU" sz="3600" b="1" dirty="0" smtClean="0"/>
              <a:t>п. </a:t>
            </a:r>
            <a:r>
              <a:rPr lang="ru-RU" sz="3600" b="1" dirty="0" smtClean="0"/>
              <a:t>Талая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5595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" t="5589" r="3239" b="10966"/>
          <a:stretch/>
        </p:blipFill>
        <p:spPr>
          <a:xfrm>
            <a:off x="352926" y="926429"/>
            <a:ext cx="6593305" cy="47484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1" y="956009"/>
            <a:ext cx="4081753" cy="4728409"/>
          </a:xfrm>
        </p:spPr>
        <p:txBody>
          <a:bodyPr/>
          <a:lstStyle/>
          <a:p>
            <a:r>
              <a:rPr lang="ru-RU" sz="2200" dirty="0">
                <a:solidFill>
                  <a:schemeClr val="tx1"/>
                </a:solidFill>
              </a:rPr>
              <a:t>Местоположение: РФ, Магаданская область, в </a:t>
            </a:r>
            <a:r>
              <a:rPr lang="ru-RU" sz="2200" dirty="0">
                <a:solidFill>
                  <a:schemeClr val="tx1"/>
                </a:solidFill>
              </a:rPr>
              <a:t>4 км севернее от поселка Талая.</a:t>
            </a:r>
            <a:endParaRPr lang="ru-RU" sz="2200" dirty="0">
              <a:solidFill>
                <a:schemeClr val="tx1"/>
              </a:solidFill>
            </a:endParaRPr>
          </a:p>
          <a:p>
            <a:r>
              <a:rPr lang="ru-RU" sz="2200" dirty="0" smtClean="0">
                <a:solidFill>
                  <a:schemeClr val="tx1"/>
                </a:solidFill>
              </a:rPr>
              <a:t>Технические характеристики полигона:</a:t>
            </a:r>
          </a:p>
          <a:p>
            <a:r>
              <a:rPr lang="ru-RU" sz="2200" dirty="0">
                <a:solidFill>
                  <a:schemeClr val="tx1"/>
                </a:solidFill>
              </a:rPr>
              <a:t>Площадь участка – 2,06 га;</a:t>
            </a:r>
          </a:p>
          <a:p>
            <a:r>
              <a:rPr lang="ru-RU" sz="2200" dirty="0">
                <a:solidFill>
                  <a:schemeClr val="tx1"/>
                </a:solidFill>
              </a:rPr>
              <a:t>Количество обслуживающего населения – 443 чел.</a:t>
            </a:r>
          </a:p>
          <a:p>
            <a:r>
              <a:rPr lang="ru-RU" sz="2200" dirty="0">
                <a:solidFill>
                  <a:schemeClr val="tx1"/>
                </a:solidFill>
              </a:rPr>
              <a:t>Максимальная полезная вместимость полигона – 40140 м</a:t>
            </a:r>
            <a:r>
              <a:rPr lang="ru-RU" sz="2200" baseline="30000" dirty="0">
                <a:solidFill>
                  <a:schemeClr val="tx1"/>
                </a:solidFill>
              </a:rPr>
              <a:t>3</a:t>
            </a:r>
            <a:r>
              <a:rPr lang="ru-RU" sz="2200" dirty="0">
                <a:solidFill>
                  <a:schemeClr val="tx1"/>
                </a:solidFill>
              </a:rPr>
              <a:t> отходов.</a:t>
            </a:r>
            <a:endParaRPr lang="ru-RU" sz="22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01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1" t="6723" r="5941" b="64266"/>
          <a:stretch/>
        </p:blipFill>
        <p:spPr>
          <a:xfrm>
            <a:off x="176462" y="1171071"/>
            <a:ext cx="6144127" cy="42190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20589" y="112295"/>
            <a:ext cx="4892843" cy="6079957"/>
          </a:xfrm>
        </p:spPr>
        <p:txBody>
          <a:bodyPr>
            <a:noAutofit/>
          </a:bodyPr>
          <a:lstStyle/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Мусоросортировочный комплекс делится на несколько зон: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Первичная сортировка;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Ручная сортировка;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Ручная сортировка вторсырья;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Электромагнитный сепаратор;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Состоит из оборудования для прессования и брикетирования (питающей конвейер и автоматический пресс)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7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" t="5643" r="3820" b="13053"/>
          <a:stretch/>
        </p:blipFill>
        <p:spPr>
          <a:xfrm>
            <a:off x="176463" y="673767"/>
            <a:ext cx="6908548" cy="524576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75487" y="685800"/>
            <a:ext cx="4621214" cy="5024187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Согласно эколого-геохимическим исследованиям грунтов. Почва по фактическому содержанию химических загрязняющих веществ относится к «допустимым».</a:t>
            </a:r>
          </a:p>
          <a:p>
            <a:endParaRPr lang="ru-RU" sz="2200" dirty="0" smtClean="0">
              <a:solidFill>
                <a:schemeClr val="tx1"/>
              </a:solidFill>
            </a:endParaRPr>
          </a:p>
          <a:p>
            <a:endParaRPr lang="ru-RU" sz="2200" dirty="0" smtClean="0">
              <a:solidFill>
                <a:schemeClr val="tx1"/>
              </a:solidFill>
            </a:endParaRPr>
          </a:p>
          <a:p>
            <a:r>
              <a:rPr lang="ru-RU" sz="2200" dirty="0" smtClean="0">
                <a:solidFill>
                  <a:schemeClr val="tx1"/>
                </a:solidFill>
              </a:rPr>
              <a:t>Днище котлована выполнена из дренажного слоя глины,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который служит для предотвращения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загрязнения почвы и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подземных вод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80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" t="4877" r="3010" b="10000"/>
          <a:stretch/>
        </p:blipFill>
        <p:spPr>
          <a:xfrm>
            <a:off x="160421" y="959405"/>
            <a:ext cx="6924591" cy="45920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97307" y="959405"/>
            <a:ext cx="3657600" cy="4592053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600" dirty="0" smtClean="0">
                <a:solidFill>
                  <a:schemeClr val="tx1"/>
                </a:solidFill>
              </a:rPr>
              <a:t>Участок полностью благоустраивается. Предусмотрено дорожное покрытие, укладка плит и озеленение.</a:t>
            </a:r>
            <a:endParaRPr lang="ru-RU" sz="2600" dirty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9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33801" y="1588168"/>
            <a:ext cx="11263787" cy="49329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ru-RU" sz="35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3373" y="336883"/>
            <a:ext cx="10744645" cy="125128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Технический этап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9503" y="962525"/>
            <a:ext cx="9752381" cy="5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9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33801" y="1588168"/>
            <a:ext cx="11263787" cy="49329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ru-RU" sz="35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53" y="-290"/>
            <a:ext cx="9255903" cy="68582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24850" y="438150"/>
            <a:ext cx="2190750" cy="1695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594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/>
          <a:srcRect l="19791" t="12846" r="23304" b="11350"/>
          <a:stretch/>
        </p:blipFill>
        <p:spPr bwMode="auto">
          <a:xfrm>
            <a:off x="1564106" y="1347537"/>
            <a:ext cx="8831179" cy="4836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93373" y="336883"/>
            <a:ext cx="10744645" cy="125128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Биологический этап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02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6017" y="2743199"/>
            <a:ext cx="8134238" cy="730117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1370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678</TotalTime>
  <Words>141</Words>
  <Application>Microsoft Office PowerPoint</Application>
  <PresentationFormat>Широкоэкранный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Аспект</vt:lpstr>
      <vt:lpstr>Создание (строительство) современных комплексов по обработке, обезвреживанию, утилизации и размещению отходов на территории городских округов Магаданской  области – в п. Талая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Технический этап</vt:lpstr>
      <vt:lpstr>Презентация PowerPoint</vt:lpstr>
      <vt:lpstr>Биологический этап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(строительство) современных комплексов по обработке, обезвреживанию, утилизации и размещению отходов на территории городских округов Магаданской области – в с. Балаганное</dc:title>
  <dc:creator>Anna Tkacheva</dc:creator>
  <cp:lastModifiedBy>User</cp:lastModifiedBy>
  <cp:revision>27</cp:revision>
  <dcterms:created xsi:type="dcterms:W3CDTF">2020-01-13T05:34:05Z</dcterms:created>
  <dcterms:modified xsi:type="dcterms:W3CDTF">2020-01-29T00:38:09Z</dcterms:modified>
</cp:coreProperties>
</file>