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8" r:id="rId9"/>
    <p:sldId id="270" r:id="rId10"/>
    <p:sldId id="265" r:id="rId11"/>
    <p:sldId id="264" r:id="rId12"/>
    <p:sldId id="269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E7A4-9419-4E06-8EFE-BD93D9A6A245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FBC2A-5ACA-43BD-AE39-E1669875E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1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8BA93-2A1B-49A7-B520-95FAF8330A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2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8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0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9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3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8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82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7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7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6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7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3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3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9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0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4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8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4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1A0ACB-7484-4C87-BDDD-27E3BB15C42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8BFBF5-4A84-4D32-A880-C2D635D01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75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и развития вольной борьбы</a:t>
            </a:r>
            <a:br>
              <a:rPr lang="ru-RU" dirty="0" smtClean="0"/>
            </a:br>
            <a:r>
              <a:rPr lang="ru-RU" dirty="0" smtClean="0"/>
              <a:t>в г. Верещагино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893" cy="1622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5184576" cy="5846440"/>
          </a:xfrm>
        </p:spPr>
      </p:pic>
    </p:spTree>
    <p:extLst>
      <p:ext uri="{BB962C8B-B14F-4D97-AF65-F5344CB8AC3E}">
        <p14:creationId xmlns:p14="http://schemas.microsoft.com/office/powerpoint/2010/main" val="16279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75889" y="4316413"/>
            <a:ext cx="6266834" cy="15239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Современное здание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спортивной школы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81" y="549275"/>
            <a:ext cx="5022850" cy="3767138"/>
          </a:xfrm>
        </p:spPr>
      </p:pic>
    </p:spTree>
    <p:extLst>
      <p:ext uri="{BB962C8B-B14F-4D97-AF65-F5344CB8AC3E}">
        <p14:creationId xmlns:p14="http://schemas.microsoft.com/office/powerpoint/2010/main" val="22256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К. </a:t>
            </a:r>
            <a:r>
              <a:rPr lang="ru-RU" sz="2800" b="1" dirty="0" err="1" smtClean="0">
                <a:solidFill>
                  <a:srgbClr val="002060"/>
                </a:solidFill>
              </a:rPr>
              <a:t>Гилев</a:t>
            </a:r>
            <a:r>
              <a:rPr lang="ru-RU" sz="2800" b="1" dirty="0" smtClean="0">
                <a:solidFill>
                  <a:srgbClr val="002060"/>
                </a:solidFill>
              </a:rPr>
              <a:t> – мастер спорта СССР             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М. Гусев – мастер спорта СССР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28604"/>
            <a:ext cx="3400945" cy="43558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28604"/>
            <a:ext cx="3589389" cy="4351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977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Безмаслов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5646033" cy="4271194"/>
          </a:xfrm>
        </p:spPr>
      </p:pic>
    </p:spTree>
    <p:extLst>
      <p:ext uri="{BB962C8B-B14F-4D97-AF65-F5344CB8AC3E}">
        <p14:creationId xmlns:p14="http://schemas.microsoft.com/office/powerpoint/2010/main" val="17861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Кижапкин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Евгеньевич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28662"/>
            <a:ext cx="5026774" cy="376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2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Казымова Алина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06116"/>
            <a:ext cx="3949700" cy="222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096456"/>
            <a:ext cx="3948112" cy="2633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90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63539" y="296320"/>
            <a:ext cx="8016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6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Заключение</a:t>
            </a:r>
            <a:endParaRPr lang="ru-RU" sz="36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8" r="11238"/>
          <a:stretch>
            <a:fillRect/>
          </a:stretch>
        </p:blipFill>
        <p:spPr>
          <a:xfrm>
            <a:off x="5003800" y="665163"/>
            <a:ext cx="3281363" cy="5643562"/>
          </a:xfrm>
        </p:spPr>
      </p:pic>
      <p:sp>
        <p:nvSpPr>
          <p:cNvPr id="6" name="Объект 2"/>
          <p:cNvSpPr>
            <a:spLocks noGrp="1"/>
          </p:cNvSpPr>
          <p:nvPr>
            <p:ph type="body" sz="half" idx="2"/>
          </p:nvPr>
        </p:nvSpPr>
        <p:spPr>
          <a:xfrm>
            <a:off x="395536" y="2348880"/>
            <a:ext cx="3564223" cy="2082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200" dirty="0" smtClean="0"/>
              <a:t>1. Не </a:t>
            </a:r>
            <a:r>
              <a:rPr lang="ru-RU" sz="3200" dirty="0"/>
              <a:t>зря говорят </a:t>
            </a:r>
            <a:r>
              <a:rPr lang="ru-RU" sz="3200" dirty="0" smtClean="0"/>
              <a:t>- слабый </a:t>
            </a:r>
            <a:r>
              <a:rPr lang="ru-RU" sz="3200" dirty="0"/>
              <a:t>уходит из борьбы или становится </a:t>
            </a:r>
            <a:r>
              <a:rPr lang="ru-RU" sz="3200" dirty="0" smtClean="0"/>
              <a:t>сильным</a:t>
            </a:r>
            <a:endParaRPr lang="ru-RU" sz="3200" dirty="0"/>
          </a:p>
          <a:p>
            <a:pPr marL="0" indent="0" algn="just">
              <a:buNone/>
            </a:pPr>
            <a:endParaRPr lang="ru-RU" sz="4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85926"/>
            <a:ext cx="91451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3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5870"/>
            <a:ext cx="7886700" cy="479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Проблема </a:t>
            </a:r>
            <a:r>
              <a:rPr lang="ru-RU" sz="40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исследования: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13" y="851339"/>
            <a:ext cx="3671653" cy="557584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отсутствие структурированной и системной истории вольной борьбы в г. Верещагино и связи его с современным состоянием вольной борьбы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27" y="832339"/>
            <a:ext cx="3750225" cy="5477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19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2045"/>
            <a:ext cx="2825353" cy="3767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4660916" cy="4660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86872" cy="13666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/>
              <a:t> </a:t>
            </a:r>
            <a:r>
              <a:rPr lang="ru-RU" dirty="0" smtClean="0">
                <a:solidFill>
                  <a:schemeClr val="bg1"/>
                </a:solidFill>
              </a:rPr>
              <a:t>изучение становления и развитие вольной борьбы в г. Верещагино.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73" y="1258822"/>
            <a:ext cx="4448327" cy="5479255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1.	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возникновения и развития вольной борьбы.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вольной борьбы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Верещагинском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</a:p>
          <a:p>
            <a:pPr marL="0" indent="0" algn="just">
              <a:buNone/>
            </a:pPr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вольной борьбы как спортивной дисциплины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Верещагинском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</a:t>
            </a:r>
          </a:p>
          <a:p>
            <a:pPr marL="0" indent="0" algn="just">
              <a:buNone/>
            </a:pPr>
            <a:endParaRPr lang="ru-RU" sz="4800" dirty="0" smtClean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664"/>
            <a:ext cx="6172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Задачи:</a:t>
            </a:r>
            <a:endParaRPr kumimoji="0" lang="ru-RU" sz="4000" b="1" i="0" u="none" strike="noStrike" kern="1200" cap="all" spc="0" normalizeH="0" baseline="0" noProof="0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4328" y="1110346"/>
            <a:ext cx="4025562" cy="53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4632"/>
            <a:ext cx="7886700" cy="91122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390651"/>
            <a:ext cx="3886200" cy="4786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801695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9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1006"/>
            <a:ext cx="7886700" cy="790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Медвежья борьба у древних славян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304677"/>
            <a:ext cx="3886200" cy="4215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4678"/>
            <a:ext cx="3948112" cy="4215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98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борьба в России конца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5431"/>
            <a:ext cx="3949700" cy="270307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4590"/>
            <a:ext cx="3886200" cy="3764756"/>
          </a:xfrm>
        </p:spPr>
      </p:pic>
    </p:spTree>
    <p:extLst>
      <p:ext uri="{BB962C8B-B14F-4D97-AF65-F5344CB8AC3E}">
        <p14:creationId xmlns:p14="http://schemas.microsoft.com/office/powerpoint/2010/main" val="17527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Сироткин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57166"/>
            <a:ext cx="3890357" cy="4355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57166"/>
            <a:ext cx="357464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26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Кравцов – самый юный, самый сильный!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500043"/>
            <a:ext cx="3404581" cy="4180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00042"/>
            <a:ext cx="316691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34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113</Words>
  <Application>Microsoft Office PowerPoint</Application>
  <PresentationFormat>Экран (4:3)</PresentationFormat>
  <Paragraphs>24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Times New Roman</vt:lpstr>
      <vt:lpstr>Trebuchet MS</vt:lpstr>
      <vt:lpstr>Wingdings 3</vt:lpstr>
      <vt:lpstr>Сектор</vt:lpstr>
      <vt:lpstr>История возникновения и развития вольной борьбы в г. Верещагино </vt:lpstr>
      <vt:lpstr>Проблема исследования:</vt:lpstr>
      <vt:lpstr>Цель: изучение становления и развитие вольной борьбы в г. Верещагино.</vt:lpstr>
      <vt:lpstr>Презентация PowerPoint</vt:lpstr>
      <vt:lpstr>Гипотеза исследования:</vt:lpstr>
      <vt:lpstr>Медвежья борьба у древних славян</vt:lpstr>
      <vt:lpstr>Спортивная борьба в России конца XIX века</vt:lpstr>
      <vt:lpstr>И.А. Сироткин</vt:lpstr>
      <vt:lpstr>В. Кравцов – самый юный, самый сильный!</vt:lpstr>
      <vt:lpstr>Презентация PowerPoint</vt:lpstr>
      <vt:lpstr>Современное здание  спортивной школы</vt:lpstr>
      <vt:lpstr>К. Гилев – мастер спорта СССР                М. Гусев – мастер спорта СССР</vt:lpstr>
      <vt:lpstr> Безмаслов Владимир Петрович</vt:lpstr>
      <vt:lpstr> Кижапкин Михаил Евгеньевич </vt:lpstr>
      <vt:lpstr> Казымова Алина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Администратор</cp:lastModifiedBy>
  <cp:revision>8</cp:revision>
  <dcterms:created xsi:type="dcterms:W3CDTF">2019-02-07T09:05:12Z</dcterms:created>
  <dcterms:modified xsi:type="dcterms:W3CDTF">2019-03-05T05:49:47Z</dcterms:modified>
</cp:coreProperties>
</file>