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4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1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1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8F3BB-C40F-4BF3-9A3A-E7C77E6B3577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D075-B360-418D-BC5A-45CB1FE8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специального счета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7" y="600891"/>
            <a:ext cx="4955177" cy="14565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7" b="1599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лицо, которое будет представлять собственников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9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ПРОТОКОЛА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протокол общего собрания в Фонд капитального ремонта, органы местного самоуправления, инспекцию государственного жилищного надзора Пермского края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2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ДЕНЕЖНЫХ СРЕДСТВ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077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четыре месяца многоквартирный дом переводят на специальный счет, а все средства, уплаченные собственниками в общий «котел» поступают на специальный счет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информация для собственников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78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денежные средства, находящиеся на специальном счете, не может быть обращено взыскание по обязательствам владельца этого счета, за исключением обязательств, вытекающих из договоров, заключенных на основании решений общего собрания собственников помещений в многоквартирном доме.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денежных средств на специальном счете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 b="1912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специальный счет собственники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понимать, что денежные средства капитального ремонта – только на ремонт своего дома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203474" y="5849984"/>
            <a:ext cx="45719" cy="457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7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собственников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1280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только на основании решения собственников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25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ремонта в более ранние сроки, и с большим перечнем работ чем это запланировано региональной программой.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Подрядная организация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 b="19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выбор подрядчика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открыть специальный счет для своего дома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19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общее собрание собственников о переводе многоквартирного дома на специальный счет.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протокола можно скачать на сайте Фонда капитального ремонта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специального счета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19" y="1968137"/>
            <a:ext cx="7160381" cy="3320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 специального счета могут быть: товарищество собственников жилья, жилищно-строительный кооператив,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правляющие компании региональный оператор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ОРГАНИЗАЦИЯ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банк, в котором будет открыт специальный счет, и организацию, которая будет доставлять квитанции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ВЗНОСА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8" y="1437610"/>
            <a:ext cx="4208364" cy="42083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собрании собственником многоквартирного дома определить размер взноса, но взнос на капитальный ремонт должен быть не ниже минимального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8,46 (восемь рублей сорок шесть копеек);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9,00 (девять рублей ноль копеек)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51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275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Преимущества специального счета</vt:lpstr>
      <vt:lpstr>Расход денежных средств на специальном счете  </vt:lpstr>
      <vt:lpstr>Решение собственников</vt:lpstr>
      <vt:lpstr>Проведение ремонта</vt:lpstr>
      <vt:lpstr>Подрядная организация</vt:lpstr>
      <vt:lpstr>Как открыть специальный счет для своего дома</vt:lpstr>
      <vt:lpstr>Владелец специального счета</vt:lpstr>
      <vt:lpstr>КРЕДИТНАЯ ОРГАНИЗАЦИЯ</vt:lpstr>
      <vt:lpstr>РАЗМЕР ВЗНОСА</vt:lpstr>
      <vt:lpstr>УПОЛНОМОЧЕННОЕ ЛИЦО</vt:lpstr>
      <vt:lpstr>НАПРАВЛЕНИЕ ПРОТОКОЛА</vt:lpstr>
      <vt:lpstr>ПЕРЕВОД ДЕНЕЖНЫХ СРЕДСТВ</vt:lpstr>
      <vt:lpstr>Важная информация для собственников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специального счета</dc:title>
  <dc:creator>Ольга</dc:creator>
  <cp:lastModifiedBy>Ольга</cp:lastModifiedBy>
  <cp:revision>19</cp:revision>
  <dcterms:created xsi:type="dcterms:W3CDTF">2018-11-23T04:51:26Z</dcterms:created>
  <dcterms:modified xsi:type="dcterms:W3CDTF">2018-12-04T04:54:25Z</dcterms:modified>
</cp:coreProperties>
</file>