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8" r:id="rId3"/>
    <p:sldId id="268" r:id="rId4"/>
    <p:sldId id="257" r:id="rId5"/>
    <p:sldId id="260" r:id="rId6"/>
    <p:sldId id="275" r:id="rId7"/>
    <p:sldId id="261" r:id="rId8"/>
    <p:sldId id="262" r:id="rId9"/>
    <p:sldId id="279" r:id="rId10"/>
    <p:sldId id="274" r:id="rId11"/>
    <p:sldId id="284" r:id="rId12"/>
    <p:sldId id="276" r:id="rId13"/>
    <p:sldId id="269" r:id="rId14"/>
    <p:sldId id="263" r:id="rId15"/>
    <p:sldId id="266" r:id="rId16"/>
    <p:sldId id="278" r:id="rId17"/>
    <p:sldId id="265" r:id="rId18"/>
    <p:sldId id="270" r:id="rId19"/>
    <p:sldId id="280" r:id="rId20"/>
    <p:sldId id="282" r:id="rId21"/>
    <p:sldId id="277" r:id="rId22"/>
    <p:sldId id="271" r:id="rId23"/>
    <p:sldId id="272" r:id="rId24"/>
    <p:sldId id="273" r:id="rId25"/>
    <p:sldId id="285" r:id="rId26"/>
    <p:sldId id="283" r:id="rId27"/>
    <p:sldId id="281" r:id="rId28"/>
    <p:sldId id="267" r:id="rId29"/>
  </p:sldIdLst>
  <p:sldSz cx="9144000" cy="6858000" type="screen4x3"/>
  <p:notesSz cx="6858000" cy="9144000"/>
  <p:custShowLst>
    <p:custShow name="Произвольный показ 1" id="0">
      <p:sldLst>
        <p:sld r:id="rId2"/>
        <p:sld r:id="rId3"/>
        <p:sld r:id="rId5"/>
        <p:sld r:id="rId4"/>
        <p:sld r:id="rId19"/>
        <p:sld r:id="rId25"/>
        <p:sld r:id="rId7"/>
        <p:sld r:id="rId6"/>
        <p:sld r:id="rId8"/>
        <p:sld r:id="rId9"/>
        <p:sld r:id="rId15"/>
        <p:sld r:id="rId16"/>
        <p:sld r:id="rId13"/>
        <p:sld r:id="rId11"/>
        <p:sld r:id="rId24"/>
        <p:sld r:id="rId23"/>
        <p:sld r:id="rId14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7"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0" autoAdjust="0"/>
    <p:restoredTop sz="94687" autoAdjust="0"/>
  </p:normalViewPr>
  <p:slideViewPr>
    <p:cSldViewPr>
      <p:cViewPr varScale="1">
        <p:scale>
          <a:sx n="71" d="100"/>
          <a:sy n="71" d="100"/>
        </p:scale>
        <p:origin x="-4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682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FECA74-FFA1-45BE-829B-D896034F20D2}" type="datetimeFigureOut">
              <a:rPr lang="ru-RU" smtClean="0"/>
              <a:pPr/>
              <a:t>07.11.2013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BCC12-4976-4E31-AACB-EDA11D7905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335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DAACC-B642-4B1E-84AB-E0A3CA7F4B71}" type="datetimeFigureOut">
              <a:rPr lang="ru-RU" smtClean="0"/>
              <a:pPr/>
              <a:t>07.11.2013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B28D1-2CB7-4A85-B855-FFCC5AEA492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61862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B28D1-2CB7-4A85-B855-FFCC5AEA492E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B28D1-2CB7-4A85-B855-FFCC5AEA492E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07.11.2013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0">
    <p:dissolve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0">
    <p:dissolve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0">
    <p:dissolve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0">
    <p:dissolve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0">
    <p:dissolve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0">
    <p:dissolve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0">
    <p:dissolve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0">
    <p:dissolve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0">
    <p:dissolve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0">
    <p:dissolve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0">
    <p:dissolve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07.11.2013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0">
    <p:dissolve/>
    <p:sndAc>
      <p:stSnd>
        <p:snd r:embed="rId13" name="chimes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Социально-культурный проект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sz="5400" dirty="0" smtClean="0"/>
              <a:t>  В здоровом теле-</a:t>
            </a:r>
          </a:p>
          <a:p>
            <a:pPr algn="ctr"/>
            <a:r>
              <a:rPr lang="ru-RU" sz="5400" dirty="0" smtClean="0"/>
              <a:t>  здоровый дух!</a:t>
            </a:r>
            <a:endParaRPr lang="ru-RU" sz="5400" dirty="0"/>
          </a:p>
        </p:txBody>
      </p:sp>
    </p:spTree>
  </p:cSld>
  <p:clrMapOvr>
    <a:masterClrMapping/>
  </p:clrMapOvr>
  <p:transition spd="slow" advClick="0" advTm="6000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36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785794"/>
            <a:ext cx="8929718" cy="128586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       А мы строили, строили, и   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                     построили</a:t>
            </a:r>
            <a:endParaRPr lang="ru-RU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то Вогульский Камень 9-10 августа 2013г 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477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305800" cy="207167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</a:t>
            </a:r>
            <a:r>
              <a:rPr lang="ru-RU" b="1" i="1" dirty="0" smtClean="0">
                <a:solidFill>
                  <a:srgbClr val="FF0000"/>
                </a:solidFill>
              </a:rPr>
              <a:t>Перед началом  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                  соревнований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                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то Вогульский Камень 9-10 августа 2013г 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477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305800" cy="86752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  Делу время, а потехе час…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aKwOYan8S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1142984"/>
            <a:ext cx="6072230" cy="571501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0"/>
            <a:ext cx="8501122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    Установка баскетбольного    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                         кольца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0"/>
            <a:ext cx="83058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          Натягивание сетки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fIj8PUI9NQ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1142984"/>
            <a:ext cx="7358114" cy="5715016"/>
          </a:xfrm>
          <a:prstGeom prst="rect">
            <a:avLst/>
          </a:prstGeom>
        </p:spPr>
      </p:pic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готовка жердей с братом в Агеево 30.09.12г. 4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715000"/>
            <a:ext cx="8805834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        </a:t>
            </a:r>
            <a:r>
              <a:rPr lang="ru-RU" b="1" i="1" dirty="0" smtClean="0">
                <a:solidFill>
                  <a:srgbClr val="FFFF00"/>
                </a:solidFill>
              </a:rPr>
              <a:t>И вновь наш незаменимый   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     помощник Т- 40 на заготовке  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         столбов для спортивной   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                        площадки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Лёва и Агеево проект 1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2151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929330"/>
            <a:ext cx="8305800" cy="114300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</a:rPr>
              <a:t>Эта машина перевозит всё</a:t>
            </a:r>
            <a:endParaRPr lang="ru-RU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142852"/>
            <a:ext cx="8763000" cy="70410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               </a:t>
            </a:r>
            <a:r>
              <a:rPr lang="ru-RU" b="1" i="1" dirty="0" smtClean="0">
                <a:solidFill>
                  <a:srgbClr val="FF0000"/>
                </a:solidFill>
              </a:rPr>
              <a:t>Крепление сетки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R8dI1dihzE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857232"/>
            <a:ext cx="5143500" cy="6000768"/>
          </a:xfrm>
          <a:prstGeom prst="rect">
            <a:avLst/>
          </a:prstGeom>
        </p:spPr>
      </p:pic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агер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85720" y="214290"/>
            <a:ext cx="8686800" cy="8469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 Обустройство стенки из </a:t>
            </a:r>
            <a:r>
              <a:rPr lang="ru-RU" dirty="0" err="1" smtClean="0">
                <a:solidFill>
                  <a:srgbClr val="FFFF00"/>
                </a:solidFill>
              </a:rPr>
              <a:t>ламината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TeAy4cF9q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0"/>
            <a:ext cx="8305800" cy="91841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i="1" dirty="0" smtClean="0">
                <a:solidFill>
                  <a:srgbClr val="002060"/>
                </a:solidFill>
              </a:rPr>
              <a:t>перед началом игры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День города 30 июня 2012г. 1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428736"/>
            <a:ext cx="8143932" cy="54292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7901014" cy="1000108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/>
              <a:t>Проект </a:t>
            </a:r>
            <a:endParaRPr lang="ru-RU" sz="40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14348" y="2500306"/>
            <a:ext cx="7901014" cy="229628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ln w="317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Религиозной организации Старообрядческой </a:t>
            </a:r>
            <a:br>
              <a:rPr lang="ru-RU" sz="2800" b="1" dirty="0" smtClean="0">
                <a:ln w="317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b="1" dirty="0" smtClean="0">
                <a:ln w="317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общины п. Бородулино </a:t>
            </a:r>
            <a:br>
              <a:rPr lang="ru-RU" sz="2800" b="1" dirty="0" smtClean="0">
                <a:ln w="317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b="1" dirty="0" err="1" smtClean="0">
                <a:ln w="317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Верещагинского</a:t>
            </a:r>
            <a:r>
              <a:rPr lang="ru-RU" sz="2800" b="1" dirty="0" smtClean="0">
                <a:ln w="317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района Пермского края русской Православной Старообрядческой церкви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YnbklQ6Rp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305800" cy="857256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</a:t>
            </a:r>
            <a:r>
              <a:rPr lang="ru-RU" b="1" i="1" dirty="0" smtClean="0">
                <a:solidFill>
                  <a:srgbClr val="FFFF00"/>
                </a:solidFill>
              </a:rPr>
              <a:t>Во время игры</a:t>
            </a:r>
            <a:endParaRPr lang="ru-RU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HMuDefgHf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305800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      Очередной пас…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SUV9JhhyD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5000636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      </a:t>
            </a:r>
            <a:r>
              <a:rPr lang="ru-RU" sz="4400" b="1" i="1" dirty="0" smtClean="0">
                <a:solidFill>
                  <a:srgbClr val="FF0000"/>
                </a:solidFill>
              </a:rPr>
              <a:t>Благотворительная поездка  </a:t>
            </a:r>
            <a:br>
              <a:rPr lang="ru-RU" sz="4400" b="1" i="1" dirty="0" smtClean="0">
                <a:solidFill>
                  <a:srgbClr val="FF0000"/>
                </a:solidFill>
              </a:rPr>
            </a:br>
            <a:r>
              <a:rPr lang="ru-RU" sz="4400" b="1" i="1" dirty="0" smtClean="0">
                <a:solidFill>
                  <a:srgbClr val="FF0000"/>
                </a:solidFill>
              </a:rPr>
              <a:t>     </a:t>
            </a:r>
            <a:r>
              <a:rPr lang="ru-RU" sz="4400" b="1" i="1" dirty="0" err="1" smtClean="0">
                <a:solidFill>
                  <a:srgbClr val="FF0000"/>
                </a:solidFill>
              </a:rPr>
              <a:t>Верещагинского</a:t>
            </a:r>
            <a:r>
              <a:rPr lang="ru-RU" sz="4400" b="1" i="1" dirty="0" smtClean="0">
                <a:solidFill>
                  <a:srgbClr val="FF0000"/>
                </a:solidFill>
              </a:rPr>
              <a:t> АТП на остров  </a:t>
            </a:r>
            <a:br>
              <a:rPr lang="ru-RU" sz="4400" b="1" i="1" dirty="0" smtClean="0">
                <a:solidFill>
                  <a:srgbClr val="FF0000"/>
                </a:solidFill>
              </a:rPr>
            </a:br>
            <a:r>
              <a:rPr lang="ru-RU" sz="4400" b="1" i="1" dirty="0">
                <a:solidFill>
                  <a:srgbClr val="FF0000"/>
                </a:solidFill>
              </a:rPr>
              <a:t> </a:t>
            </a:r>
            <a:r>
              <a:rPr lang="ru-RU" sz="4400" b="1" i="1" dirty="0" smtClean="0">
                <a:solidFill>
                  <a:srgbClr val="FF0000"/>
                </a:solidFill>
              </a:rPr>
              <a:t>                               Веры 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3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166"/>
            <a:ext cx="9144000" cy="6096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5643578"/>
            <a:ext cx="8305800" cy="72464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         Поездка на остров Веры</a:t>
            </a:r>
            <a:endParaRPr lang="ru-RU" b="1" i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0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03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00108"/>
            <a:ext cx="9144000" cy="585789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305800" cy="115327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     Увлекательная экскурсия 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786" y="5715016"/>
            <a:ext cx="7429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по острову Веры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4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8670"/>
            <a:ext cx="9144000" cy="5929330"/>
          </a:xfrm>
          <a:prstGeom prst="rect">
            <a:avLst/>
          </a:prstGeom>
        </p:spPr>
      </p:pic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5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7167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             </a:t>
            </a:r>
            <a:r>
              <a:rPr lang="ru-RU" b="1" i="1" dirty="0" err="1" smtClean="0">
                <a:solidFill>
                  <a:srgbClr val="FF0000"/>
                </a:solidFill>
              </a:rPr>
              <a:t>Спонсорскаяпоездка</a:t>
            </a:r>
            <a:r>
              <a:rPr lang="ru-RU" b="1" i="1" dirty="0" smtClean="0">
                <a:solidFill>
                  <a:srgbClr val="FF0000"/>
                </a:solidFill>
              </a:rPr>
              <a:t>  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               предоставленная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    </a:t>
            </a:r>
            <a:r>
              <a:rPr lang="ru-RU" b="1" i="1" dirty="0" err="1" smtClean="0">
                <a:solidFill>
                  <a:srgbClr val="FF0000"/>
                </a:solidFill>
              </a:rPr>
              <a:t>Верещагинским</a:t>
            </a:r>
            <a:r>
              <a:rPr lang="ru-RU" b="1" i="1" dirty="0" smtClean="0">
                <a:solidFill>
                  <a:srgbClr val="FF0000"/>
                </a:solidFill>
              </a:rPr>
              <a:t> АТП в г. Миасс 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3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7166"/>
            <a:ext cx="9144000" cy="6096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405842" cy="8469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Остров Веры на озере Тургояк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рестный ход 22.05.2012г в Агеево 1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5728"/>
            <a:ext cx="9144000" cy="6096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428604"/>
            <a:ext cx="8143932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  Когда мы </a:t>
            </a:r>
            <a:r>
              <a:rPr lang="ru-RU" b="1" i="1" dirty="0" err="1" smtClean="0">
                <a:solidFill>
                  <a:srgbClr val="FF0000"/>
                </a:solidFill>
              </a:rPr>
              <a:t>вместе-мы</a:t>
            </a:r>
            <a:r>
              <a:rPr lang="ru-RU" b="1" i="1" dirty="0" smtClean="0">
                <a:solidFill>
                  <a:srgbClr val="FF0000"/>
                </a:solidFill>
              </a:rPr>
              <a:t> сила!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ёва всякое первый год 0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5715000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C000"/>
                </a:solidFill>
              </a:rPr>
              <a:t>     Наш храм во имя Святителя  </a:t>
            </a:r>
            <a:br>
              <a:rPr lang="ru-RU" b="1" i="1" dirty="0" smtClean="0">
                <a:solidFill>
                  <a:srgbClr val="FFC000"/>
                </a:solidFill>
              </a:rPr>
            </a:br>
            <a:r>
              <a:rPr lang="ru-RU" b="1" i="1" dirty="0" smtClean="0">
                <a:solidFill>
                  <a:srgbClr val="FFC000"/>
                </a:solidFill>
              </a:rPr>
              <a:t>           Чудотворца Николы</a:t>
            </a:r>
            <a:endParaRPr lang="ru-RU" b="1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 advTm="0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   Трудовой отряд 2013года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IMG_04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1857361"/>
            <a:ext cx="7500958" cy="5000639"/>
          </a:xfrm>
          <a:prstGeom prst="rect">
            <a:avLst/>
          </a:prstGeom>
        </p:spPr>
      </p:pic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114300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FF00"/>
                </a:solidFill>
              </a:rPr>
              <a:t>    </a:t>
            </a:r>
            <a:r>
              <a:rPr lang="ru-RU" sz="4000" b="1" i="1" dirty="0" smtClean="0">
                <a:solidFill>
                  <a:srgbClr val="7030A0"/>
                </a:solidFill>
              </a:rPr>
              <a:t>Есть начало спортивной площадке</a:t>
            </a:r>
            <a:endParaRPr lang="ru-RU" sz="4000" b="1" i="1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6Li7o50naM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0" y="1714488"/>
            <a:ext cx="3714758" cy="4953011"/>
          </a:xfrm>
          <a:prstGeom prst="rect">
            <a:avLst/>
          </a:prstGeom>
        </p:spPr>
      </p:pic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4o0-zbaVh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7158" y="5429264"/>
            <a:ext cx="8572560" cy="107157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70C0"/>
                </a:solidFill>
              </a:rPr>
              <a:t>Мы за работой</a:t>
            </a:r>
            <a:endParaRPr lang="ru-RU" sz="48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qeNQcas7WH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868" y="-357214"/>
            <a:ext cx="5329246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Работа в радость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ильщи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00562" y="500042"/>
            <a:ext cx="4400552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Мы умеем всё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9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5429264"/>
            <a:ext cx="6929486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Эх дубинушка , ухнем…</a:t>
            </a:r>
            <a:endParaRPr lang="ru-RU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</TotalTime>
  <Words>127</Words>
  <Application>Microsoft Office PowerPoint</Application>
  <PresentationFormat>Экран (4:3)</PresentationFormat>
  <Paragraphs>33</Paragraphs>
  <Slides>28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  <vt:variant>
        <vt:lpstr>Произвольные показы</vt:lpstr>
      </vt:variant>
      <vt:variant>
        <vt:i4>1</vt:i4>
      </vt:variant>
    </vt:vector>
  </HeadingPairs>
  <TitlesOfParts>
    <vt:vector size="30" baseType="lpstr">
      <vt:lpstr>Поток</vt:lpstr>
      <vt:lpstr>Социально-культурный проект</vt:lpstr>
      <vt:lpstr>Проект </vt:lpstr>
      <vt:lpstr>     Наш храм во имя Святителя              Чудотворца Николы</vt:lpstr>
      <vt:lpstr>   Трудовой отряд 2013года</vt:lpstr>
      <vt:lpstr>    Есть начало спортивной площадке</vt:lpstr>
      <vt:lpstr>Слайд 6</vt:lpstr>
      <vt:lpstr>Работа в радость</vt:lpstr>
      <vt:lpstr>Мы умеем всё</vt:lpstr>
      <vt:lpstr>Эх дубинушка , ухнем…</vt:lpstr>
      <vt:lpstr>       А мы строили, строили, и                         построили</vt:lpstr>
      <vt:lpstr>                Перед началом                     соревнований                 </vt:lpstr>
      <vt:lpstr>  Делу время, а потехе час…</vt:lpstr>
      <vt:lpstr>    Установка баскетбольного                              кольца</vt:lpstr>
      <vt:lpstr>          Натягивание сетки</vt:lpstr>
      <vt:lpstr>        И вновь наш незаменимый         помощник Т- 40 на заготовке            столбов для спортивной                            площадки</vt:lpstr>
      <vt:lpstr>Эта машина перевозит всё</vt:lpstr>
      <vt:lpstr>               Крепление сетки</vt:lpstr>
      <vt:lpstr> Обустройство стенки из ламината</vt:lpstr>
      <vt:lpstr> перед началом игры</vt:lpstr>
      <vt:lpstr>               Во время игры</vt:lpstr>
      <vt:lpstr>      Очередной пас…</vt:lpstr>
      <vt:lpstr>      Благотворительная поездка        Верещагинского АТП на остров                                   Веры </vt:lpstr>
      <vt:lpstr>         Поездка на остров Веры</vt:lpstr>
      <vt:lpstr>     Увлекательная экскурсия </vt:lpstr>
      <vt:lpstr>Слайд 25</vt:lpstr>
      <vt:lpstr>             Спонсорскаяпоездка                  предоставленная     Верещагинским АТП в г. Миасс </vt:lpstr>
      <vt:lpstr>Остров Веры на озере Тургояк</vt:lpstr>
      <vt:lpstr>  Когда мы вместе-мы сила!</vt:lpstr>
      <vt:lpstr>Произвольный показ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Социально-культурный проект</dc:title>
  <cp:lastModifiedBy>Пользователь Windows</cp:lastModifiedBy>
  <cp:revision>56</cp:revision>
  <dcterms:modified xsi:type="dcterms:W3CDTF">2013-11-07T10:22:39Z</dcterms:modified>
</cp:coreProperties>
</file>