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637" r:id="rId2"/>
    <p:sldId id="654" r:id="rId3"/>
    <p:sldId id="639" r:id="rId4"/>
    <p:sldId id="640" r:id="rId5"/>
    <p:sldId id="641" r:id="rId6"/>
    <p:sldId id="644" r:id="rId7"/>
    <p:sldId id="645" r:id="rId8"/>
    <p:sldId id="646" r:id="rId9"/>
    <p:sldId id="673" r:id="rId10"/>
    <p:sldId id="647" r:id="rId11"/>
    <p:sldId id="648" r:id="rId12"/>
    <p:sldId id="649" r:id="rId13"/>
    <p:sldId id="650" r:id="rId14"/>
    <p:sldId id="651" r:id="rId15"/>
    <p:sldId id="652" r:id="rId16"/>
    <p:sldId id="653" r:id="rId17"/>
    <p:sldId id="661" r:id="rId18"/>
    <p:sldId id="662" r:id="rId19"/>
    <p:sldId id="663" r:id="rId20"/>
    <p:sldId id="664" r:id="rId21"/>
    <p:sldId id="665" r:id="rId22"/>
    <p:sldId id="666" r:id="rId23"/>
    <p:sldId id="668" r:id="rId24"/>
    <p:sldId id="667" r:id="rId25"/>
    <p:sldId id="674" r:id="rId26"/>
    <p:sldId id="669" r:id="rId27"/>
    <p:sldId id="670" r:id="rId28"/>
    <p:sldId id="671" r:id="rId29"/>
    <p:sldId id="675" r:id="rId30"/>
    <p:sldId id="672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4122028-067E-4760-9F01-798BA41E206A}">
          <p14:sldIdLst>
            <p14:sldId id="637"/>
            <p14:sldId id="654"/>
            <p14:sldId id="639"/>
            <p14:sldId id="640"/>
            <p14:sldId id="641"/>
            <p14:sldId id="644"/>
            <p14:sldId id="645"/>
            <p14:sldId id="646"/>
            <p14:sldId id="673"/>
            <p14:sldId id="647"/>
            <p14:sldId id="648"/>
            <p14:sldId id="649"/>
            <p14:sldId id="650"/>
            <p14:sldId id="651"/>
            <p14:sldId id="652"/>
            <p14:sldId id="653"/>
            <p14:sldId id="661"/>
            <p14:sldId id="662"/>
            <p14:sldId id="663"/>
            <p14:sldId id="664"/>
            <p14:sldId id="665"/>
            <p14:sldId id="666"/>
            <p14:sldId id="668"/>
            <p14:sldId id="667"/>
            <p14:sldId id="674"/>
          </p14:sldIdLst>
        </p14:section>
        <p14:section name="Раздел без заголовка" id="{1B4FF462-3C75-4BAD-BEDE-6EA45B0028EB}">
          <p14:sldIdLst>
            <p14:sldId id="669"/>
            <p14:sldId id="670"/>
            <p14:sldId id="671"/>
            <p14:sldId id="675"/>
            <p14:sldId id="6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5F0B09"/>
    <a:srgbClr val="08121E"/>
    <a:srgbClr val="362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60"/>
  </p:normalViewPr>
  <p:slideViewPr>
    <p:cSldViewPr>
      <p:cViewPr>
        <p:scale>
          <a:sx n="100" d="100"/>
          <a:sy n="100" d="100"/>
        </p:scale>
        <p:origin x="-204" y="-7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Дети-сироты и находящиеся под опекой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266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Дети работников бюджетной сферы Касимова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Спортсмены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135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Дети профильной (православной) смены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Дети, находящиеся в трудной жизненной ситуации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Дети-сироты Касимова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Дети г.Рязани и Ряз. Обл.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Дети-сироты Кас.р-н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0798720"/>
        <c:axId val="70808704"/>
      </c:barChart>
      <c:catAx>
        <c:axId val="7079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0808704"/>
        <c:crosses val="autoZero"/>
        <c:auto val="1"/>
        <c:lblAlgn val="ctr"/>
        <c:lblOffset val="100"/>
        <c:noMultiLvlLbl val="0"/>
      </c:catAx>
      <c:valAx>
        <c:axId val="7080870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707987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1278597129867207E-2"/>
          <c:y val="0.67037141461251881"/>
          <c:w val="0.95744269648927405"/>
          <c:h val="0.30229494930363798"/>
        </c:manualLayout>
      </c:layout>
      <c:overlay val="0"/>
      <c:txPr>
        <a:bodyPr/>
        <a:lstStyle/>
        <a:p>
          <a:pPr>
            <a:defRPr sz="10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29AA59-782F-407F-8BEE-85DE224B92F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C64407-C1EF-4D79-A17D-52EFCBDB70F9}">
      <dgm:prSet phldrT="[Текст]" cust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solidFill>
            <a:schemeClr val="accent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20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</a:t>
          </a:r>
        </a:p>
        <a:p>
          <a:pPr>
            <a:spcAft>
              <a:spcPts val="0"/>
            </a:spcAft>
          </a:pPr>
          <a:r>
            <a:rPr lang="ru-RU" sz="1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5 062 680 рублей</a:t>
          </a:r>
          <a:endParaRPr lang="ru-RU" sz="14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44A2E1-9876-4AA7-AF68-B607CF160873}" type="parTrans" cxnId="{66F7DCB4-1FCF-4D92-8986-BAC214A9811D}">
      <dgm:prSet/>
      <dgm:spPr/>
      <dgm:t>
        <a:bodyPr/>
        <a:lstStyle/>
        <a:p>
          <a:endParaRPr lang="ru-RU"/>
        </a:p>
      </dgm:t>
    </dgm:pt>
    <dgm:pt modelId="{E03C915F-F30D-4072-89A1-E2D1C94BD107}" type="sibTrans" cxnId="{66F7DCB4-1FCF-4D92-8986-BAC214A9811D}">
      <dgm:prSet/>
      <dgm:spPr/>
      <dgm:t>
        <a:bodyPr/>
        <a:lstStyle/>
        <a:p>
          <a:endParaRPr lang="ru-RU"/>
        </a:p>
      </dgm:t>
    </dgm:pt>
    <dgm:pt modelId="{115723EF-D583-4001-A594-19A0E70BF266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2 910 600 руб. </a:t>
          </a:r>
          <a:r>
            <a:rPr lang="ru-RU" sz="14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на приобретение путевок в ДООЦ «Ласточка»</a:t>
          </a:r>
          <a:endParaRPr lang="ru-RU" sz="1400" b="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F5077B-A7CC-41B0-97A4-C3DA4B182CE2}" type="parTrans" cxnId="{F9EFE859-CC44-45FD-BEB5-B9242D0D60F0}">
      <dgm:prSet/>
      <dgm:spPr/>
      <dgm:t>
        <a:bodyPr/>
        <a:lstStyle/>
        <a:p>
          <a:endParaRPr lang="ru-RU"/>
        </a:p>
      </dgm:t>
    </dgm:pt>
    <dgm:pt modelId="{9D188673-2CB2-41CA-A10F-9CE16B25D2A0}" type="sibTrans" cxnId="{F9EFE859-CC44-45FD-BEB5-B9242D0D60F0}">
      <dgm:prSet/>
      <dgm:spPr/>
      <dgm:t>
        <a:bodyPr/>
        <a:lstStyle/>
        <a:p>
          <a:endParaRPr lang="ru-RU"/>
        </a:p>
      </dgm:t>
    </dgm:pt>
    <dgm:pt modelId="{A7C18BCB-246E-4FD0-B23C-92AFC765483D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1 899 240 руб. </a:t>
          </a:r>
          <a:r>
            <a:rPr lang="ru-RU" sz="14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на оплату питания в лагерях с дневным пребыванием</a:t>
          </a:r>
          <a:endParaRPr lang="ru-RU" sz="1400" b="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6E950C5-FDF4-4FB5-AC5F-32619A04A476}" type="parTrans" cxnId="{1955A6C2-B356-447D-B022-B30EB9407BC8}">
      <dgm:prSet/>
      <dgm:spPr/>
      <dgm:t>
        <a:bodyPr/>
        <a:lstStyle/>
        <a:p>
          <a:endParaRPr lang="ru-RU"/>
        </a:p>
      </dgm:t>
    </dgm:pt>
    <dgm:pt modelId="{191E75B5-41B6-4196-AC3E-EC3908886C2B}" type="sibTrans" cxnId="{1955A6C2-B356-447D-B022-B30EB9407BC8}">
      <dgm:prSet/>
      <dgm:spPr/>
      <dgm:t>
        <a:bodyPr/>
        <a:lstStyle/>
        <a:p>
          <a:endParaRPr lang="ru-RU"/>
        </a:p>
      </dgm:t>
    </dgm:pt>
    <dgm:pt modelId="{173E2006-EC19-4594-9C94-50B1C8F88F78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252 840 руб. </a:t>
          </a:r>
          <a:r>
            <a:rPr lang="ru-RU" sz="14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на оплату питания в лагерях труда и отдыха</a:t>
          </a:r>
          <a:endParaRPr lang="ru-RU" sz="1400" b="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32D11A-E2E5-4918-8BBA-9C76C0A6A288}" type="parTrans" cxnId="{6E69B5EA-5FB8-47F6-AB77-6929CFEC4B9A}">
      <dgm:prSet/>
      <dgm:spPr/>
      <dgm:t>
        <a:bodyPr/>
        <a:lstStyle/>
        <a:p>
          <a:endParaRPr lang="ru-RU"/>
        </a:p>
      </dgm:t>
    </dgm:pt>
    <dgm:pt modelId="{F1124482-AAA1-4DEB-9C23-DC1AEA2F5A12}" type="sibTrans" cxnId="{6E69B5EA-5FB8-47F6-AB77-6929CFEC4B9A}">
      <dgm:prSet/>
      <dgm:spPr/>
      <dgm:t>
        <a:bodyPr/>
        <a:lstStyle/>
        <a:p>
          <a:endParaRPr lang="ru-RU"/>
        </a:p>
      </dgm:t>
    </dgm:pt>
    <dgm:pt modelId="{8260893C-EDAA-434B-ADEF-9FE7D0AC0426}" type="pres">
      <dgm:prSet presAssocID="{5629AA59-782F-407F-8BEE-85DE224B92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78F9B04-CA46-407D-A2ED-523C32C39238}" type="pres">
      <dgm:prSet presAssocID="{C4C64407-C1EF-4D79-A17D-52EFCBDB70F9}" presName="root" presStyleCnt="0"/>
      <dgm:spPr/>
    </dgm:pt>
    <dgm:pt modelId="{3868E745-D238-47C2-9CAB-6F20711A1A8C}" type="pres">
      <dgm:prSet presAssocID="{C4C64407-C1EF-4D79-A17D-52EFCBDB70F9}" presName="rootComposite" presStyleCnt="0"/>
      <dgm:spPr/>
    </dgm:pt>
    <dgm:pt modelId="{B3D9B5E9-2B1E-45CB-8BC3-98A9A14EB97D}" type="pres">
      <dgm:prSet presAssocID="{C4C64407-C1EF-4D79-A17D-52EFCBDB70F9}" presName="rootText" presStyleLbl="node1" presStyleIdx="0" presStyleCnt="1" custScaleX="286335" custScaleY="89355" custLinFactNeighborX="-14614" custLinFactNeighborY="-51160"/>
      <dgm:spPr/>
      <dgm:t>
        <a:bodyPr/>
        <a:lstStyle/>
        <a:p>
          <a:endParaRPr lang="ru-RU"/>
        </a:p>
      </dgm:t>
    </dgm:pt>
    <dgm:pt modelId="{B44C2B17-E8CF-45A1-8AFA-78F5FC4CAFE3}" type="pres">
      <dgm:prSet presAssocID="{C4C64407-C1EF-4D79-A17D-52EFCBDB70F9}" presName="rootConnector" presStyleLbl="node1" presStyleIdx="0" presStyleCnt="1"/>
      <dgm:spPr/>
      <dgm:t>
        <a:bodyPr/>
        <a:lstStyle/>
        <a:p>
          <a:endParaRPr lang="ru-RU"/>
        </a:p>
      </dgm:t>
    </dgm:pt>
    <dgm:pt modelId="{F21E5179-74AC-46E7-BA6A-983E2C305D5C}" type="pres">
      <dgm:prSet presAssocID="{C4C64407-C1EF-4D79-A17D-52EFCBDB70F9}" presName="childShape" presStyleCnt="0"/>
      <dgm:spPr/>
    </dgm:pt>
    <dgm:pt modelId="{5F8C80B6-0B4A-4A83-876B-9DF48DCA185F}" type="pres">
      <dgm:prSet presAssocID="{7BF5077B-A7CC-41B0-97A4-C3DA4B182CE2}" presName="Name13" presStyleLbl="parChTrans1D2" presStyleIdx="0" presStyleCnt="3"/>
      <dgm:spPr/>
      <dgm:t>
        <a:bodyPr/>
        <a:lstStyle/>
        <a:p>
          <a:endParaRPr lang="ru-RU"/>
        </a:p>
      </dgm:t>
    </dgm:pt>
    <dgm:pt modelId="{588C9103-B303-49D1-A492-6DCA72AA3F9A}" type="pres">
      <dgm:prSet presAssocID="{115723EF-D583-4001-A594-19A0E70BF266}" presName="childText" presStyleLbl="bgAcc1" presStyleIdx="0" presStyleCnt="3" custScaleX="278541" custScaleY="69559" custLinFactNeighborX="13814" custLinFactNeighborY="-59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A883-697C-4091-9793-230E49567750}" type="pres">
      <dgm:prSet presAssocID="{36E950C5-FDF4-4FB5-AC5F-32619A04A476}" presName="Name13" presStyleLbl="parChTrans1D2" presStyleIdx="1" presStyleCnt="3"/>
      <dgm:spPr/>
      <dgm:t>
        <a:bodyPr/>
        <a:lstStyle/>
        <a:p>
          <a:endParaRPr lang="ru-RU"/>
        </a:p>
      </dgm:t>
    </dgm:pt>
    <dgm:pt modelId="{735AAFE6-7672-48E6-8A2C-1EBF48647D9F}" type="pres">
      <dgm:prSet presAssocID="{A7C18BCB-246E-4FD0-B23C-92AFC765483D}" presName="childText" presStyleLbl="bgAcc1" presStyleIdx="1" presStyleCnt="3" custScaleX="278541" custScaleY="62523" custLinFactNeighborX="13814" custLinFactNeighborY="-61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DCE38A-9DF6-4003-A58C-400816F5CC5E}" type="pres">
      <dgm:prSet presAssocID="{BE32D11A-E2E5-4918-8BBA-9C76C0A6A288}" presName="Name13" presStyleLbl="parChTrans1D2" presStyleIdx="2" presStyleCnt="3"/>
      <dgm:spPr/>
      <dgm:t>
        <a:bodyPr/>
        <a:lstStyle/>
        <a:p>
          <a:endParaRPr lang="ru-RU"/>
        </a:p>
      </dgm:t>
    </dgm:pt>
    <dgm:pt modelId="{B3B90E8C-F1C7-4458-8F36-49FF9E7BC67A}" type="pres">
      <dgm:prSet presAssocID="{173E2006-EC19-4594-9C94-50B1C8F88F78}" presName="childText" presStyleLbl="bgAcc1" presStyleIdx="2" presStyleCnt="3" custScaleX="284727" custScaleY="67305" custLinFactNeighborX="7535" custLinFactNeighborY="-628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55A6C2-B356-447D-B022-B30EB9407BC8}" srcId="{C4C64407-C1EF-4D79-A17D-52EFCBDB70F9}" destId="{A7C18BCB-246E-4FD0-B23C-92AFC765483D}" srcOrd="1" destOrd="0" parTransId="{36E950C5-FDF4-4FB5-AC5F-32619A04A476}" sibTransId="{191E75B5-41B6-4196-AC3E-EC3908886C2B}"/>
    <dgm:cxn modelId="{C8601BC6-4C9B-452C-AAAB-E5881DF653E8}" type="presOf" srcId="{5629AA59-782F-407F-8BEE-85DE224B92FF}" destId="{8260893C-EDAA-434B-ADEF-9FE7D0AC0426}" srcOrd="0" destOrd="0" presId="urn:microsoft.com/office/officeart/2005/8/layout/hierarchy3"/>
    <dgm:cxn modelId="{F9EFE859-CC44-45FD-BEB5-B9242D0D60F0}" srcId="{C4C64407-C1EF-4D79-A17D-52EFCBDB70F9}" destId="{115723EF-D583-4001-A594-19A0E70BF266}" srcOrd="0" destOrd="0" parTransId="{7BF5077B-A7CC-41B0-97A4-C3DA4B182CE2}" sibTransId="{9D188673-2CB2-41CA-A10F-9CE16B25D2A0}"/>
    <dgm:cxn modelId="{F692120E-F12F-4261-8E03-E2F508EBACAA}" type="presOf" srcId="{C4C64407-C1EF-4D79-A17D-52EFCBDB70F9}" destId="{B3D9B5E9-2B1E-45CB-8BC3-98A9A14EB97D}" srcOrd="0" destOrd="0" presId="urn:microsoft.com/office/officeart/2005/8/layout/hierarchy3"/>
    <dgm:cxn modelId="{6E69B5EA-5FB8-47F6-AB77-6929CFEC4B9A}" srcId="{C4C64407-C1EF-4D79-A17D-52EFCBDB70F9}" destId="{173E2006-EC19-4594-9C94-50B1C8F88F78}" srcOrd="2" destOrd="0" parTransId="{BE32D11A-E2E5-4918-8BBA-9C76C0A6A288}" sibTransId="{F1124482-AAA1-4DEB-9C23-DC1AEA2F5A12}"/>
    <dgm:cxn modelId="{A71B799F-E235-4BDC-ACB4-C3A644B7BD98}" type="presOf" srcId="{BE32D11A-E2E5-4918-8BBA-9C76C0A6A288}" destId="{9BDCE38A-9DF6-4003-A58C-400816F5CC5E}" srcOrd="0" destOrd="0" presId="urn:microsoft.com/office/officeart/2005/8/layout/hierarchy3"/>
    <dgm:cxn modelId="{8C958DB9-ED59-4B26-8913-6332E2515A1F}" type="presOf" srcId="{7BF5077B-A7CC-41B0-97A4-C3DA4B182CE2}" destId="{5F8C80B6-0B4A-4A83-876B-9DF48DCA185F}" srcOrd="0" destOrd="0" presId="urn:microsoft.com/office/officeart/2005/8/layout/hierarchy3"/>
    <dgm:cxn modelId="{DA34395A-23F1-4CAF-9D4A-DF99A59AD9DA}" type="presOf" srcId="{36E950C5-FDF4-4FB5-AC5F-32619A04A476}" destId="{70F9A883-697C-4091-9793-230E49567750}" srcOrd="0" destOrd="0" presId="urn:microsoft.com/office/officeart/2005/8/layout/hierarchy3"/>
    <dgm:cxn modelId="{7DAFE0B1-CEA2-4225-AE19-984D1861B761}" type="presOf" srcId="{173E2006-EC19-4594-9C94-50B1C8F88F78}" destId="{B3B90E8C-F1C7-4458-8F36-49FF9E7BC67A}" srcOrd="0" destOrd="0" presId="urn:microsoft.com/office/officeart/2005/8/layout/hierarchy3"/>
    <dgm:cxn modelId="{3C43B153-38D9-48F1-9446-9334EF571FBC}" type="presOf" srcId="{115723EF-D583-4001-A594-19A0E70BF266}" destId="{588C9103-B303-49D1-A492-6DCA72AA3F9A}" srcOrd="0" destOrd="0" presId="urn:microsoft.com/office/officeart/2005/8/layout/hierarchy3"/>
    <dgm:cxn modelId="{08536F1E-FB5C-4D1C-A0FF-35D198069092}" type="presOf" srcId="{A7C18BCB-246E-4FD0-B23C-92AFC765483D}" destId="{735AAFE6-7672-48E6-8A2C-1EBF48647D9F}" srcOrd="0" destOrd="0" presId="urn:microsoft.com/office/officeart/2005/8/layout/hierarchy3"/>
    <dgm:cxn modelId="{A4A27C5A-C4B1-4291-9B95-445419D93D73}" type="presOf" srcId="{C4C64407-C1EF-4D79-A17D-52EFCBDB70F9}" destId="{B44C2B17-E8CF-45A1-8AFA-78F5FC4CAFE3}" srcOrd="1" destOrd="0" presId="urn:microsoft.com/office/officeart/2005/8/layout/hierarchy3"/>
    <dgm:cxn modelId="{66F7DCB4-1FCF-4D92-8986-BAC214A9811D}" srcId="{5629AA59-782F-407F-8BEE-85DE224B92FF}" destId="{C4C64407-C1EF-4D79-A17D-52EFCBDB70F9}" srcOrd="0" destOrd="0" parTransId="{2C44A2E1-9876-4AA7-AF68-B607CF160873}" sibTransId="{E03C915F-F30D-4072-89A1-E2D1C94BD107}"/>
    <dgm:cxn modelId="{5A43FBD0-CA84-4822-BA01-2FA2AE8A82A6}" type="presParOf" srcId="{8260893C-EDAA-434B-ADEF-9FE7D0AC0426}" destId="{578F9B04-CA46-407D-A2ED-523C32C39238}" srcOrd="0" destOrd="0" presId="urn:microsoft.com/office/officeart/2005/8/layout/hierarchy3"/>
    <dgm:cxn modelId="{16C5655A-D72E-48B6-AE9A-4CF6F6B457D3}" type="presParOf" srcId="{578F9B04-CA46-407D-A2ED-523C32C39238}" destId="{3868E745-D238-47C2-9CAB-6F20711A1A8C}" srcOrd="0" destOrd="0" presId="urn:microsoft.com/office/officeart/2005/8/layout/hierarchy3"/>
    <dgm:cxn modelId="{7CE07B01-6FDC-458F-A8CB-AFC5C2106AA2}" type="presParOf" srcId="{3868E745-D238-47C2-9CAB-6F20711A1A8C}" destId="{B3D9B5E9-2B1E-45CB-8BC3-98A9A14EB97D}" srcOrd="0" destOrd="0" presId="urn:microsoft.com/office/officeart/2005/8/layout/hierarchy3"/>
    <dgm:cxn modelId="{62246524-15D0-4143-AF5D-36A00EC230D6}" type="presParOf" srcId="{3868E745-D238-47C2-9CAB-6F20711A1A8C}" destId="{B44C2B17-E8CF-45A1-8AFA-78F5FC4CAFE3}" srcOrd="1" destOrd="0" presId="urn:microsoft.com/office/officeart/2005/8/layout/hierarchy3"/>
    <dgm:cxn modelId="{AFEC8465-FA1F-4292-91A4-833659FAEEB5}" type="presParOf" srcId="{578F9B04-CA46-407D-A2ED-523C32C39238}" destId="{F21E5179-74AC-46E7-BA6A-983E2C305D5C}" srcOrd="1" destOrd="0" presId="urn:microsoft.com/office/officeart/2005/8/layout/hierarchy3"/>
    <dgm:cxn modelId="{CE52FFAD-D4E2-44A3-8006-E32662608DB7}" type="presParOf" srcId="{F21E5179-74AC-46E7-BA6A-983E2C305D5C}" destId="{5F8C80B6-0B4A-4A83-876B-9DF48DCA185F}" srcOrd="0" destOrd="0" presId="urn:microsoft.com/office/officeart/2005/8/layout/hierarchy3"/>
    <dgm:cxn modelId="{10E4B60F-95CA-4AA2-A00C-95FE36BA6768}" type="presParOf" srcId="{F21E5179-74AC-46E7-BA6A-983E2C305D5C}" destId="{588C9103-B303-49D1-A492-6DCA72AA3F9A}" srcOrd="1" destOrd="0" presId="urn:microsoft.com/office/officeart/2005/8/layout/hierarchy3"/>
    <dgm:cxn modelId="{F91454B5-AE8A-43EC-A0FB-61085803CB11}" type="presParOf" srcId="{F21E5179-74AC-46E7-BA6A-983E2C305D5C}" destId="{70F9A883-697C-4091-9793-230E49567750}" srcOrd="2" destOrd="0" presId="urn:microsoft.com/office/officeart/2005/8/layout/hierarchy3"/>
    <dgm:cxn modelId="{CE536774-841A-4990-BE14-95C94254C43D}" type="presParOf" srcId="{F21E5179-74AC-46E7-BA6A-983E2C305D5C}" destId="{735AAFE6-7672-48E6-8A2C-1EBF48647D9F}" srcOrd="3" destOrd="0" presId="urn:microsoft.com/office/officeart/2005/8/layout/hierarchy3"/>
    <dgm:cxn modelId="{0CEA0497-7889-4D7E-858D-4F233639B918}" type="presParOf" srcId="{F21E5179-74AC-46E7-BA6A-983E2C305D5C}" destId="{9BDCE38A-9DF6-4003-A58C-400816F5CC5E}" srcOrd="4" destOrd="0" presId="urn:microsoft.com/office/officeart/2005/8/layout/hierarchy3"/>
    <dgm:cxn modelId="{A0ADF472-2CC3-4485-8942-673936F3A5B9}" type="presParOf" srcId="{F21E5179-74AC-46E7-BA6A-983E2C305D5C}" destId="{B3B90E8C-F1C7-4458-8F36-49FF9E7BC67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0DA2781-0F15-43AD-944B-CEDAD8C9767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13065E8B-7BC6-47AB-A0B3-34AC095D4DD8}">
      <dgm:prSet phldrT="[Текст]" phldr="1"/>
      <dgm:spPr/>
      <dgm:t>
        <a:bodyPr/>
        <a:lstStyle/>
        <a:p>
          <a:endParaRPr lang="ru-RU"/>
        </a:p>
      </dgm:t>
    </dgm:pt>
    <dgm:pt modelId="{C28EB6EC-721E-4E75-A197-600B5D9BC130}" type="parTrans" cxnId="{28684839-A20F-4B50-A3F8-9C85EAD7800E}">
      <dgm:prSet/>
      <dgm:spPr/>
      <dgm:t>
        <a:bodyPr/>
        <a:lstStyle/>
        <a:p>
          <a:endParaRPr lang="ru-RU"/>
        </a:p>
      </dgm:t>
    </dgm:pt>
    <dgm:pt modelId="{10D7CFFF-4959-4E99-A7BC-8F816664FE95}" type="sibTrans" cxnId="{28684839-A20F-4B50-A3F8-9C85EAD7800E}">
      <dgm:prSet/>
      <dgm:spPr/>
      <dgm:t>
        <a:bodyPr/>
        <a:lstStyle/>
        <a:p>
          <a:endParaRPr lang="ru-RU"/>
        </a:p>
      </dgm:t>
    </dgm:pt>
    <dgm:pt modelId="{84170BF9-CD12-49A5-BA74-89E081CADA7A}">
      <dgm:prSet phldrT="[Текст]" phldr="1"/>
      <dgm:spPr/>
      <dgm:t>
        <a:bodyPr/>
        <a:lstStyle/>
        <a:p>
          <a:endParaRPr lang="ru-RU" dirty="0"/>
        </a:p>
      </dgm:t>
    </dgm:pt>
    <dgm:pt modelId="{A94A6666-ED8F-4A01-82D1-F8105C65B4EA}" type="parTrans" cxnId="{B9334048-3B48-4F8A-9F5F-CE800FE5EA2A}">
      <dgm:prSet/>
      <dgm:spPr/>
      <dgm:t>
        <a:bodyPr/>
        <a:lstStyle/>
        <a:p>
          <a:endParaRPr lang="ru-RU"/>
        </a:p>
      </dgm:t>
    </dgm:pt>
    <dgm:pt modelId="{49C11F4C-EE9E-4420-BAA6-3BA38C4AE4BB}" type="sibTrans" cxnId="{B9334048-3B48-4F8A-9F5F-CE800FE5EA2A}">
      <dgm:prSet/>
      <dgm:spPr/>
      <dgm:t>
        <a:bodyPr/>
        <a:lstStyle/>
        <a:p>
          <a:endParaRPr lang="ru-RU"/>
        </a:p>
      </dgm:t>
    </dgm:pt>
    <dgm:pt modelId="{FBAFFBEC-2FBC-437B-A311-AC4EB9FF2177}">
      <dgm:prSet phldrT="[Текст]" phldr="1"/>
      <dgm:spPr/>
      <dgm:t>
        <a:bodyPr/>
        <a:lstStyle/>
        <a:p>
          <a:endParaRPr lang="ru-RU"/>
        </a:p>
      </dgm:t>
    </dgm:pt>
    <dgm:pt modelId="{91B36270-3D7B-4D0C-8CDB-A619DCF32252}" type="parTrans" cxnId="{84ADBFA7-3EC8-4C1A-B417-133BFB9D4B54}">
      <dgm:prSet/>
      <dgm:spPr/>
      <dgm:t>
        <a:bodyPr/>
        <a:lstStyle/>
        <a:p>
          <a:endParaRPr lang="ru-RU"/>
        </a:p>
      </dgm:t>
    </dgm:pt>
    <dgm:pt modelId="{678F6563-E00F-423B-ADCB-8C7223DC6498}" type="sibTrans" cxnId="{84ADBFA7-3EC8-4C1A-B417-133BFB9D4B54}">
      <dgm:prSet/>
      <dgm:spPr/>
      <dgm:t>
        <a:bodyPr/>
        <a:lstStyle/>
        <a:p>
          <a:endParaRPr lang="ru-RU"/>
        </a:p>
      </dgm:t>
    </dgm:pt>
    <dgm:pt modelId="{952E3226-BF8B-4C77-A91C-5F451270F11B}" type="pres">
      <dgm:prSet presAssocID="{F0DA2781-0F15-43AD-944B-CEDAD8C9767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FC4D17-A4E2-4786-AD5E-EB848B068859}" type="pres">
      <dgm:prSet presAssocID="{13065E8B-7BC6-47AB-A0B3-34AC095D4DD8}" presName="composite" presStyleCnt="0"/>
      <dgm:spPr/>
    </dgm:pt>
    <dgm:pt modelId="{41EB91CE-1D6F-4C5C-B160-194AD0FB6D8E}" type="pres">
      <dgm:prSet presAssocID="{13065E8B-7BC6-47AB-A0B3-34AC095D4DD8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F28AD8-67E3-4F78-9E27-CFF29E6CBD9A}" type="pres">
      <dgm:prSet presAssocID="{13065E8B-7BC6-47AB-A0B3-34AC095D4DD8}" presName="rect2" presStyleLbl="fgImgPlace1" presStyleIdx="0" presStyleCnt="3"/>
      <dgm:spPr/>
    </dgm:pt>
    <dgm:pt modelId="{F5CEFA3F-A657-472C-B1E3-17BBA3A94D6B}" type="pres">
      <dgm:prSet presAssocID="{10D7CFFF-4959-4E99-A7BC-8F816664FE95}" presName="sibTrans" presStyleCnt="0"/>
      <dgm:spPr/>
    </dgm:pt>
    <dgm:pt modelId="{E4365C8D-69A2-4E73-B5E7-857DD71E47EA}" type="pres">
      <dgm:prSet presAssocID="{84170BF9-CD12-49A5-BA74-89E081CADA7A}" presName="composite" presStyleCnt="0"/>
      <dgm:spPr/>
    </dgm:pt>
    <dgm:pt modelId="{8377735F-562C-448B-9E8C-FD5A18506DCF}" type="pres">
      <dgm:prSet presAssocID="{84170BF9-CD12-49A5-BA74-89E081CADA7A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64C91-1616-42BD-816B-5B8DC0896559}" type="pres">
      <dgm:prSet presAssocID="{84170BF9-CD12-49A5-BA74-89E081CADA7A}" presName="rect2" presStyleLbl="fgImgPlace1" presStyleIdx="1" presStyleCnt="3"/>
      <dgm:spPr/>
    </dgm:pt>
    <dgm:pt modelId="{BA21E5BF-F99D-4AB1-B841-CCA302570DDD}" type="pres">
      <dgm:prSet presAssocID="{49C11F4C-EE9E-4420-BAA6-3BA38C4AE4BB}" presName="sibTrans" presStyleCnt="0"/>
      <dgm:spPr/>
    </dgm:pt>
    <dgm:pt modelId="{48867FBD-B1C3-4DE7-B303-0AEC64EBE532}" type="pres">
      <dgm:prSet presAssocID="{FBAFFBEC-2FBC-437B-A311-AC4EB9FF2177}" presName="composite" presStyleCnt="0"/>
      <dgm:spPr/>
    </dgm:pt>
    <dgm:pt modelId="{98066713-DE3C-49C1-A041-C7D1EFD4CCD9}" type="pres">
      <dgm:prSet presAssocID="{FBAFFBEC-2FBC-437B-A311-AC4EB9FF2177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CB8562-B712-4512-BB15-C4612416043F}" type="pres">
      <dgm:prSet presAssocID="{FBAFFBEC-2FBC-437B-A311-AC4EB9FF2177}" presName="rect2" presStyleLbl="fgImgPlace1" presStyleIdx="2" presStyleCnt="3"/>
      <dgm:spPr/>
    </dgm:pt>
  </dgm:ptLst>
  <dgm:cxnLst>
    <dgm:cxn modelId="{84ADBFA7-3EC8-4C1A-B417-133BFB9D4B54}" srcId="{F0DA2781-0F15-43AD-944B-CEDAD8C9767B}" destId="{FBAFFBEC-2FBC-437B-A311-AC4EB9FF2177}" srcOrd="2" destOrd="0" parTransId="{91B36270-3D7B-4D0C-8CDB-A619DCF32252}" sibTransId="{678F6563-E00F-423B-ADCB-8C7223DC6498}"/>
    <dgm:cxn modelId="{B9334048-3B48-4F8A-9F5F-CE800FE5EA2A}" srcId="{F0DA2781-0F15-43AD-944B-CEDAD8C9767B}" destId="{84170BF9-CD12-49A5-BA74-89E081CADA7A}" srcOrd="1" destOrd="0" parTransId="{A94A6666-ED8F-4A01-82D1-F8105C65B4EA}" sibTransId="{49C11F4C-EE9E-4420-BAA6-3BA38C4AE4BB}"/>
    <dgm:cxn modelId="{A3188F05-B5C3-48E3-848A-1E0083563ADF}" type="presOf" srcId="{84170BF9-CD12-49A5-BA74-89E081CADA7A}" destId="{8377735F-562C-448B-9E8C-FD5A18506DCF}" srcOrd="0" destOrd="0" presId="urn:microsoft.com/office/officeart/2008/layout/PictureStrips"/>
    <dgm:cxn modelId="{72B5A359-E851-4908-B168-991982D8FF67}" type="presOf" srcId="{FBAFFBEC-2FBC-437B-A311-AC4EB9FF2177}" destId="{98066713-DE3C-49C1-A041-C7D1EFD4CCD9}" srcOrd="0" destOrd="0" presId="urn:microsoft.com/office/officeart/2008/layout/PictureStrips"/>
    <dgm:cxn modelId="{0D8CE905-C85E-4BD3-9D9D-9339F064BD90}" type="presOf" srcId="{13065E8B-7BC6-47AB-A0B3-34AC095D4DD8}" destId="{41EB91CE-1D6F-4C5C-B160-194AD0FB6D8E}" srcOrd="0" destOrd="0" presId="urn:microsoft.com/office/officeart/2008/layout/PictureStrips"/>
    <dgm:cxn modelId="{0E85BF7E-9089-4E62-82FF-EAD47CBD1F1F}" type="presOf" srcId="{F0DA2781-0F15-43AD-944B-CEDAD8C9767B}" destId="{952E3226-BF8B-4C77-A91C-5F451270F11B}" srcOrd="0" destOrd="0" presId="urn:microsoft.com/office/officeart/2008/layout/PictureStrips"/>
    <dgm:cxn modelId="{28684839-A20F-4B50-A3F8-9C85EAD7800E}" srcId="{F0DA2781-0F15-43AD-944B-CEDAD8C9767B}" destId="{13065E8B-7BC6-47AB-A0B3-34AC095D4DD8}" srcOrd="0" destOrd="0" parTransId="{C28EB6EC-721E-4E75-A197-600B5D9BC130}" sibTransId="{10D7CFFF-4959-4E99-A7BC-8F816664FE95}"/>
    <dgm:cxn modelId="{6146CAD9-D4BD-4B7A-817E-F01978FBC4AF}" type="presParOf" srcId="{952E3226-BF8B-4C77-A91C-5F451270F11B}" destId="{4EFC4D17-A4E2-4786-AD5E-EB848B068859}" srcOrd="0" destOrd="0" presId="urn:microsoft.com/office/officeart/2008/layout/PictureStrips"/>
    <dgm:cxn modelId="{5E0F5B5E-0D20-47E5-8FF2-5EBE3D72939A}" type="presParOf" srcId="{4EFC4D17-A4E2-4786-AD5E-EB848B068859}" destId="{41EB91CE-1D6F-4C5C-B160-194AD0FB6D8E}" srcOrd="0" destOrd="0" presId="urn:microsoft.com/office/officeart/2008/layout/PictureStrips"/>
    <dgm:cxn modelId="{346EB23A-8B45-4023-A71A-57D641FC7479}" type="presParOf" srcId="{4EFC4D17-A4E2-4786-AD5E-EB848B068859}" destId="{B4F28AD8-67E3-4F78-9E27-CFF29E6CBD9A}" srcOrd="1" destOrd="0" presId="urn:microsoft.com/office/officeart/2008/layout/PictureStrips"/>
    <dgm:cxn modelId="{FBA3F87A-758D-4FBC-8B42-696067A121FE}" type="presParOf" srcId="{952E3226-BF8B-4C77-A91C-5F451270F11B}" destId="{F5CEFA3F-A657-472C-B1E3-17BBA3A94D6B}" srcOrd="1" destOrd="0" presId="urn:microsoft.com/office/officeart/2008/layout/PictureStrips"/>
    <dgm:cxn modelId="{67E625A1-DFE4-46EC-926D-03C61E7DB37F}" type="presParOf" srcId="{952E3226-BF8B-4C77-A91C-5F451270F11B}" destId="{E4365C8D-69A2-4E73-B5E7-857DD71E47EA}" srcOrd="2" destOrd="0" presId="urn:microsoft.com/office/officeart/2008/layout/PictureStrips"/>
    <dgm:cxn modelId="{7954BE15-E48C-49F7-BC73-B1D7F7BDC9C8}" type="presParOf" srcId="{E4365C8D-69A2-4E73-B5E7-857DD71E47EA}" destId="{8377735F-562C-448B-9E8C-FD5A18506DCF}" srcOrd="0" destOrd="0" presId="urn:microsoft.com/office/officeart/2008/layout/PictureStrips"/>
    <dgm:cxn modelId="{60E501DA-3E00-4DAA-BAB8-7BD99EFC648B}" type="presParOf" srcId="{E4365C8D-69A2-4E73-B5E7-857DD71E47EA}" destId="{12D64C91-1616-42BD-816B-5B8DC0896559}" srcOrd="1" destOrd="0" presId="urn:microsoft.com/office/officeart/2008/layout/PictureStrips"/>
    <dgm:cxn modelId="{74D48C27-F645-472E-93B1-A2AD9995056C}" type="presParOf" srcId="{952E3226-BF8B-4C77-A91C-5F451270F11B}" destId="{BA21E5BF-F99D-4AB1-B841-CCA302570DDD}" srcOrd="3" destOrd="0" presId="urn:microsoft.com/office/officeart/2008/layout/PictureStrips"/>
    <dgm:cxn modelId="{097864EC-B901-4983-A1C3-3D9C24244CF4}" type="presParOf" srcId="{952E3226-BF8B-4C77-A91C-5F451270F11B}" destId="{48867FBD-B1C3-4DE7-B303-0AEC64EBE532}" srcOrd="4" destOrd="0" presId="urn:microsoft.com/office/officeart/2008/layout/PictureStrips"/>
    <dgm:cxn modelId="{349DCFD6-1F17-47B8-9673-6C5796D768A8}" type="presParOf" srcId="{48867FBD-B1C3-4DE7-B303-0AEC64EBE532}" destId="{98066713-DE3C-49C1-A041-C7D1EFD4CCD9}" srcOrd="0" destOrd="0" presId="urn:microsoft.com/office/officeart/2008/layout/PictureStrips"/>
    <dgm:cxn modelId="{55BA1821-CEEA-48CD-BB8F-A2D622CDBFF2}" type="presParOf" srcId="{48867FBD-B1C3-4DE7-B303-0AEC64EBE532}" destId="{4ACB8562-B712-4512-BB15-C4612416043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3A2748D-6E50-4EFA-9719-B27BDF168D08}" type="doc">
      <dgm:prSet loTypeId="urn:microsoft.com/office/officeart/2008/layout/Squa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59737E0-9086-47E2-BAB4-DA47E28458BC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На всех видах профилактического учета  - 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39 чел.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45F688EE-3D16-42BB-AB6E-D3EFFD50B1A4}" type="parTrans" cxnId="{4EB9A684-6F2D-404F-973B-62E725C545F2}">
      <dgm:prSet/>
      <dgm:spPr/>
      <dgm:t>
        <a:bodyPr/>
        <a:lstStyle/>
        <a:p>
          <a:endParaRPr lang="ru-RU"/>
        </a:p>
      </dgm:t>
    </dgm:pt>
    <dgm:pt modelId="{2DDF53A1-0A0B-4AD0-9700-6BBD24A15811}" type="sibTrans" cxnId="{4EB9A684-6F2D-404F-973B-62E725C545F2}">
      <dgm:prSet/>
      <dgm:spPr/>
      <dgm:t>
        <a:bodyPr/>
        <a:lstStyle/>
        <a:p>
          <a:endParaRPr lang="ru-RU"/>
        </a:p>
      </dgm:t>
    </dgm:pt>
    <dgm:pt modelId="{6EA38BAA-477A-42C1-BE3E-1B313837CAA1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Из них на ВШК 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11 чел.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FF9FF1C8-DAB3-4354-BA5F-4EF684F4DD71}" type="parTrans" cxnId="{6D098D36-46F2-4A81-8649-E5686131A5AE}">
      <dgm:prSet/>
      <dgm:spPr/>
      <dgm:t>
        <a:bodyPr/>
        <a:lstStyle/>
        <a:p>
          <a:endParaRPr lang="ru-RU"/>
        </a:p>
      </dgm:t>
    </dgm:pt>
    <dgm:pt modelId="{AF31DC13-99E8-4A0F-861E-B9A1A72457D3}" type="sibTrans" cxnId="{6D098D36-46F2-4A81-8649-E5686131A5AE}">
      <dgm:prSet/>
      <dgm:spPr/>
      <dgm:t>
        <a:bodyPr/>
        <a:lstStyle/>
        <a:p>
          <a:endParaRPr lang="ru-RU"/>
        </a:p>
      </dgm:t>
    </dgm:pt>
    <dgm:pt modelId="{AA9D8BD7-C5CC-4389-8620-F70A527B18AE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На начало оздоровительной кампании 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9 чел. (7-15 лет)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C45AA207-47F4-42EB-962E-D785260F37CB}" type="parTrans" cxnId="{77B21098-E8DB-471F-8CF7-284797F103B3}">
      <dgm:prSet/>
      <dgm:spPr/>
      <dgm:t>
        <a:bodyPr/>
        <a:lstStyle/>
        <a:p>
          <a:endParaRPr lang="ru-RU"/>
        </a:p>
      </dgm:t>
    </dgm:pt>
    <dgm:pt modelId="{432B1C18-340E-4566-ADA3-0F1A7A0DA171}" type="sibTrans" cxnId="{77B21098-E8DB-471F-8CF7-284797F103B3}">
      <dgm:prSet/>
      <dgm:spPr/>
      <dgm:t>
        <a:bodyPr/>
        <a:lstStyle/>
        <a:p>
          <a:endParaRPr lang="ru-RU"/>
        </a:p>
      </dgm:t>
    </dgm:pt>
    <dgm:pt modelId="{D3476C48-71BA-4A9F-B49F-52C0FC776324}">
      <dgm:prSet phldrT="[Текст]" phldr="1"/>
      <dgm:spPr/>
      <dgm:t>
        <a:bodyPr/>
        <a:lstStyle/>
        <a:p>
          <a:endParaRPr lang="ru-RU" dirty="0"/>
        </a:p>
      </dgm:t>
    </dgm:pt>
    <dgm:pt modelId="{7201FB6D-42BD-4616-933F-08A15C37B8FF}" type="parTrans" cxnId="{A62C0319-0BA1-4D7F-A0C3-32B28846AFED}">
      <dgm:prSet/>
      <dgm:spPr/>
      <dgm:t>
        <a:bodyPr/>
        <a:lstStyle/>
        <a:p>
          <a:endParaRPr lang="ru-RU"/>
        </a:p>
      </dgm:t>
    </dgm:pt>
    <dgm:pt modelId="{84F3FD1A-4BC4-4002-A1C3-3020B059B8D8}" type="sibTrans" cxnId="{A62C0319-0BA1-4D7F-A0C3-32B28846AFED}">
      <dgm:prSet/>
      <dgm:spPr/>
      <dgm:t>
        <a:bodyPr/>
        <a:lstStyle/>
        <a:p>
          <a:endParaRPr lang="ru-RU"/>
        </a:p>
      </dgm:t>
    </dgm:pt>
    <dgm:pt modelId="{5B590F79-FE73-4540-8167-001F177A9BBD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В лагерях дневного пребывания 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5 чел.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3 чел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– помощники вожатых,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 чел.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отдыхали в лагерях </a:t>
          </a:r>
          <a:r>
            <a:rPr lang="ru-RU" sz="1400" smtClean="0">
              <a:latin typeface="Times New Roman" pitchFamily="18" charset="0"/>
              <a:cs typeface="Times New Roman" pitchFamily="18" charset="0"/>
            </a:rPr>
            <a:t>д/п СШ№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4 и СЮН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BD20D56F-80D7-4A12-81E7-C7F9DFBA59C7}" type="parTrans" cxnId="{367A6B3C-A795-4020-8BF5-5566540E4FF6}">
      <dgm:prSet/>
      <dgm:spPr/>
      <dgm:t>
        <a:bodyPr/>
        <a:lstStyle/>
        <a:p>
          <a:endParaRPr lang="ru-RU"/>
        </a:p>
      </dgm:t>
    </dgm:pt>
    <dgm:pt modelId="{6315B928-A669-4AD6-8F49-592C6DBD1159}" type="sibTrans" cxnId="{367A6B3C-A795-4020-8BF5-5566540E4FF6}">
      <dgm:prSet/>
      <dgm:spPr/>
      <dgm:t>
        <a:bodyPr/>
        <a:lstStyle/>
        <a:p>
          <a:endParaRPr lang="ru-RU"/>
        </a:p>
      </dgm:t>
    </dgm:pt>
    <dgm:pt modelId="{91E5E897-717C-473A-A33A-D15322E5779E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Работали с родителями или родственниками 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3 чел.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FBDD4F1C-6DBB-4D42-8E34-FE3AA711E3B7}" type="parTrans" cxnId="{2B9C552B-887D-4526-AA79-4DCB8C3C422F}">
      <dgm:prSet/>
      <dgm:spPr/>
      <dgm:t>
        <a:bodyPr/>
        <a:lstStyle/>
        <a:p>
          <a:endParaRPr lang="ru-RU"/>
        </a:p>
      </dgm:t>
    </dgm:pt>
    <dgm:pt modelId="{A34EC030-5787-43DD-A101-55C1AA55618D}" type="sibTrans" cxnId="{2B9C552B-887D-4526-AA79-4DCB8C3C422F}">
      <dgm:prSet/>
      <dgm:spPr/>
      <dgm:t>
        <a:bodyPr/>
        <a:lstStyle/>
        <a:p>
          <a:endParaRPr lang="ru-RU"/>
        </a:p>
      </dgm:t>
    </dgm:pt>
    <dgm:pt modelId="{9A3B5FB6-7A37-4EB6-A22A-4D790787FB7B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Отдых на море с родителями 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 чел</a:t>
          </a:r>
          <a:r>
            <a:rPr lang="ru-RU" sz="1000" b="1" dirty="0" smtClean="0"/>
            <a:t>.</a:t>
          </a:r>
          <a:endParaRPr lang="ru-RU" sz="1000" b="1" dirty="0"/>
        </a:p>
      </dgm:t>
    </dgm:pt>
    <dgm:pt modelId="{E886D498-F1DF-4B42-BF88-DE944833CE26}" type="parTrans" cxnId="{2D71EF16-530D-4CA5-9A33-238EBE4AAD65}">
      <dgm:prSet/>
      <dgm:spPr/>
      <dgm:t>
        <a:bodyPr/>
        <a:lstStyle/>
        <a:p>
          <a:endParaRPr lang="ru-RU"/>
        </a:p>
      </dgm:t>
    </dgm:pt>
    <dgm:pt modelId="{074A0B56-E7B1-4E7D-9472-0C99F1BAF5C9}" type="sibTrans" cxnId="{2D71EF16-530D-4CA5-9A33-238EBE4AAD65}">
      <dgm:prSet/>
      <dgm:spPr/>
      <dgm:t>
        <a:bodyPr/>
        <a:lstStyle/>
        <a:p>
          <a:endParaRPr lang="ru-RU"/>
        </a:p>
      </dgm:t>
    </dgm:pt>
    <dgm:pt modelId="{C79EC9D0-44F3-47E5-B4A3-1CFEA7302D92}">
      <dgm:prSet phldrT="[Текст]" phldr="1"/>
      <dgm:spPr/>
      <dgm:t>
        <a:bodyPr/>
        <a:lstStyle/>
        <a:p>
          <a:endParaRPr lang="ru-RU" dirty="0"/>
        </a:p>
      </dgm:t>
    </dgm:pt>
    <dgm:pt modelId="{E50AEE55-F290-48EB-AC37-5917FA69747D}" type="sibTrans" cxnId="{B45C2FE9-CCE4-45D3-ABF1-68106CCC214E}">
      <dgm:prSet/>
      <dgm:spPr/>
      <dgm:t>
        <a:bodyPr/>
        <a:lstStyle/>
        <a:p>
          <a:endParaRPr lang="ru-RU"/>
        </a:p>
      </dgm:t>
    </dgm:pt>
    <dgm:pt modelId="{2FE747EE-90AF-4FE5-9593-A01906F285BF}" type="parTrans" cxnId="{B45C2FE9-CCE4-45D3-ABF1-68106CCC214E}">
      <dgm:prSet/>
      <dgm:spPr/>
      <dgm:t>
        <a:bodyPr/>
        <a:lstStyle/>
        <a:p>
          <a:endParaRPr lang="ru-RU"/>
        </a:p>
      </dgm:t>
    </dgm:pt>
    <dgm:pt modelId="{2538D1B2-D062-40F7-B410-11C4EC566259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В лагерях труда и отдыха   СШ №1,4,6,7 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4 чел.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E942B73D-D25B-4683-80C6-1BA8D9AD0AD7}" type="parTrans" cxnId="{8768CAD6-9E1C-4C44-A4C2-1F0E7C19C3C7}">
      <dgm:prSet/>
      <dgm:spPr/>
      <dgm:t>
        <a:bodyPr/>
        <a:lstStyle/>
        <a:p>
          <a:endParaRPr lang="ru-RU"/>
        </a:p>
      </dgm:t>
    </dgm:pt>
    <dgm:pt modelId="{DEE34621-A838-4933-9AB7-E924140F55C3}" type="sibTrans" cxnId="{8768CAD6-9E1C-4C44-A4C2-1F0E7C19C3C7}">
      <dgm:prSet/>
      <dgm:spPr/>
      <dgm:t>
        <a:bodyPr/>
        <a:lstStyle/>
        <a:p>
          <a:endParaRPr lang="ru-RU"/>
        </a:p>
      </dgm:t>
    </dgm:pt>
    <dgm:pt modelId="{F57A4D2F-5A08-45CD-B494-A8C639A80D55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В ДООЦ «Ласточка» 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3 чел</a:t>
          </a:r>
          <a:r>
            <a:rPr lang="ru-RU" sz="1000" b="1" dirty="0" smtClean="0"/>
            <a:t>.</a:t>
          </a:r>
          <a:endParaRPr lang="ru-RU" sz="1000" b="1" dirty="0"/>
        </a:p>
      </dgm:t>
    </dgm:pt>
    <dgm:pt modelId="{029D2D8B-FF13-484E-A844-3F5E9A657428}" type="parTrans" cxnId="{60718A22-C859-4346-8BBE-A5660F156C8A}">
      <dgm:prSet/>
      <dgm:spPr/>
      <dgm:t>
        <a:bodyPr/>
        <a:lstStyle/>
        <a:p>
          <a:endParaRPr lang="ru-RU"/>
        </a:p>
      </dgm:t>
    </dgm:pt>
    <dgm:pt modelId="{7131B5AA-C1E7-4567-81AC-E9A5B0A2E8BD}" type="sibTrans" cxnId="{60718A22-C859-4346-8BBE-A5660F156C8A}">
      <dgm:prSet/>
      <dgm:spPr/>
      <dgm:t>
        <a:bodyPr/>
        <a:lstStyle/>
        <a:p>
          <a:endParaRPr lang="ru-RU"/>
        </a:p>
      </dgm:t>
    </dgm:pt>
    <dgm:pt modelId="{0687BE9F-2937-47F2-9283-34F5074F88EB}">
      <dgm:prSet phldrT="[Текст]"/>
      <dgm:spPr/>
      <dgm:t>
        <a:bodyPr/>
        <a:lstStyle/>
        <a:p>
          <a:endParaRPr lang="ru-RU" dirty="0"/>
        </a:p>
      </dgm:t>
    </dgm:pt>
    <dgm:pt modelId="{95208635-8C33-49C0-BA72-58AD9A45801C}" type="parTrans" cxnId="{C1456B5D-F43F-4887-AB4F-896855DF1743}">
      <dgm:prSet/>
      <dgm:spPr/>
      <dgm:t>
        <a:bodyPr/>
        <a:lstStyle/>
        <a:p>
          <a:endParaRPr lang="ru-RU"/>
        </a:p>
      </dgm:t>
    </dgm:pt>
    <dgm:pt modelId="{5DF30D88-A2BF-4417-85FC-B1E630828653}" type="sibTrans" cxnId="{C1456B5D-F43F-4887-AB4F-896855DF1743}">
      <dgm:prSet/>
      <dgm:spPr/>
      <dgm:t>
        <a:bodyPr/>
        <a:lstStyle/>
        <a:p>
          <a:endParaRPr lang="ru-RU"/>
        </a:p>
      </dgm:t>
    </dgm:pt>
    <dgm:pt modelId="{B1B31C0F-27EA-4493-8ED7-57ECBE89261F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В</a:t>
          </a:r>
          <a:r>
            <a:rPr lang="ru-RU" sz="1400" baseline="0" dirty="0" smtClean="0">
              <a:latin typeface="Times New Roman" pitchFamily="18" charset="0"/>
              <a:cs typeface="Times New Roman" pitchFamily="18" charset="0"/>
            </a:rPr>
            <a:t> областном спортивно-оздоровительном лагере «Зарница» – </a:t>
          </a:r>
          <a:r>
            <a:rPr lang="ru-RU" sz="1400" b="1" baseline="0" dirty="0" smtClean="0">
              <a:latin typeface="Times New Roman" pitchFamily="18" charset="0"/>
              <a:cs typeface="Times New Roman" pitchFamily="18" charset="0"/>
            </a:rPr>
            <a:t>2 чел.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F26C573F-50C9-4851-9020-D9E7B3B66D0F}" type="parTrans" cxnId="{D5BBFD73-17AD-494A-9B99-43D293B1EF90}">
      <dgm:prSet/>
      <dgm:spPr/>
      <dgm:t>
        <a:bodyPr/>
        <a:lstStyle/>
        <a:p>
          <a:endParaRPr lang="ru-RU"/>
        </a:p>
      </dgm:t>
    </dgm:pt>
    <dgm:pt modelId="{D926BC9E-B935-404A-89EB-D3DF7577660F}" type="sibTrans" cxnId="{D5BBFD73-17AD-494A-9B99-43D293B1EF90}">
      <dgm:prSet/>
      <dgm:spPr/>
      <dgm:t>
        <a:bodyPr/>
        <a:lstStyle/>
        <a:p>
          <a:endParaRPr lang="ru-RU"/>
        </a:p>
      </dgm:t>
    </dgm:pt>
    <dgm:pt modelId="{8BAD425F-CEC4-4FC5-963D-74B6D1D62BB7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Провели каникулы с родителями 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8 чел.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C448F3EA-F1A8-4954-8495-CC23C2E9D646}" type="parTrans" cxnId="{6BC4D4A7-7F1A-458A-A695-8229F34D15FE}">
      <dgm:prSet/>
      <dgm:spPr/>
      <dgm:t>
        <a:bodyPr/>
        <a:lstStyle/>
        <a:p>
          <a:endParaRPr lang="ru-RU"/>
        </a:p>
      </dgm:t>
    </dgm:pt>
    <dgm:pt modelId="{1A9ED735-C8F7-4103-9B42-250541E5B614}" type="sibTrans" cxnId="{6BC4D4A7-7F1A-458A-A695-8229F34D15FE}">
      <dgm:prSet/>
      <dgm:spPr/>
      <dgm:t>
        <a:bodyPr/>
        <a:lstStyle/>
        <a:p>
          <a:endParaRPr lang="ru-RU"/>
        </a:p>
      </dgm:t>
    </dgm:pt>
    <dgm:pt modelId="{DABD2911-BB94-484F-B7D4-2E72788DF452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В областном военно-патриотическом лагере «Юный десантник» 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12 чел.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C41740A4-A751-4BB8-8A32-4FB7B93BB0D3}" type="parTrans" cxnId="{4B766704-30C5-400C-B745-983F2036463D}">
      <dgm:prSet/>
      <dgm:spPr/>
      <dgm:t>
        <a:bodyPr/>
        <a:lstStyle/>
        <a:p>
          <a:endParaRPr lang="ru-RU"/>
        </a:p>
      </dgm:t>
    </dgm:pt>
    <dgm:pt modelId="{11314546-AF3C-41C8-8F3C-6EBAFA28FA12}" type="sibTrans" cxnId="{4B766704-30C5-400C-B745-983F2036463D}">
      <dgm:prSet/>
      <dgm:spPr/>
      <dgm:t>
        <a:bodyPr/>
        <a:lstStyle/>
        <a:p>
          <a:endParaRPr lang="ru-RU"/>
        </a:p>
      </dgm:t>
    </dgm:pt>
    <dgm:pt modelId="{A3E749C9-4631-4799-83DB-D6AD00794C60}" type="pres">
      <dgm:prSet presAssocID="{23A2748D-6E50-4EFA-9719-B27BDF168D08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269E453-CBCF-48FF-BFDE-9AEDA8174D8F}" type="pres">
      <dgm:prSet presAssocID="{C79EC9D0-44F3-47E5-B4A3-1CFEA7302D92}" presName="root" presStyleCnt="0">
        <dgm:presLayoutVars>
          <dgm:chMax/>
          <dgm:chPref/>
        </dgm:presLayoutVars>
      </dgm:prSet>
      <dgm:spPr/>
    </dgm:pt>
    <dgm:pt modelId="{A9617E8E-78F9-45C5-9E94-D3931F5F5657}" type="pres">
      <dgm:prSet presAssocID="{C79EC9D0-44F3-47E5-B4A3-1CFEA7302D92}" presName="rootComposite" presStyleCnt="0">
        <dgm:presLayoutVars/>
      </dgm:prSet>
      <dgm:spPr/>
    </dgm:pt>
    <dgm:pt modelId="{ADFEC6F3-12EB-4B67-870F-83CE579A5D47}" type="pres">
      <dgm:prSet presAssocID="{C79EC9D0-44F3-47E5-B4A3-1CFEA7302D92}" presName="ParentAccent" presStyleLbl="alignNode1" presStyleIdx="0" presStyleCnt="3"/>
      <dgm:spPr/>
    </dgm:pt>
    <dgm:pt modelId="{64477D2A-C718-468F-B4D6-F6849A27B7D9}" type="pres">
      <dgm:prSet presAssocID="{C79EC9D0-44F3-47E5-B4A3-1CFEA7302D92}" presName="ParentSmallAccent" presStyleLbl="fgAcc1" presStyleIdx="0" presStyleCnt="3"/>
      <dgm:spPr/>
    </dgm:pt>
    <dgm:pt modelId="{59508B89-5FD2-4E79-A936-1BAC1F214DA9}" type="pres">
      <dgm:prSet presAssocID="{C79EC9D0-44F3-47E5-B4A3-1CFEA7302D92}" presName="Parent" presStyleLbl="revTx" presStyleIdx="0" presStyleCnt="1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32943-C8B5-47FF-B806-2EC43FCEEFA0}" type="pres">
      <dgm:prSet presAssocID="{C79EC9D0-44F3-47E5-B4A3-1CFEA7302D92}" presName="childShape" presStyleCnt="0">
        <dgm:presLayoutVars>
          <dgm:chMax val="0"/>
          <dgm:chPref val="0"/>
        </dgm:presLayoutVars>
      </dgm:prSet>
      <dgm:spPr/>
    </dgm:pt>
    <dgm:pt modelId="{0E1F247E-960A-430D-AA06-B33B21F94974}" type="pres">
      <dgm:prSet presAssocID="{259737E0-9086-47E2-BAB4-DA47E28458BC}" presName="childComposite" presStyleCnt="0">
        <dgm:presLayoutVars>
          <dgm:chMax val="0"/>
          <dgm:chPref val="0"/>
        </dgm:presLayoutVars>
      </dgm:prSet>
      <dgm:spPr/>
    </dgm:pt>
    <dgm:pt modelId="{71364A8D-70F5-4BB4-9295-1272C4C76803}" type="pres">
      <dgm:prSet presAssocID="{259737E0-9086-47E2-BAB4-DA47E28458BC}" presName="ChildAccent" presStyleLbl="solidFgAcc1" presStyleIdx="0" presStyleCnt="11"/>
      <dgm:spPr/>
    </dgm:pt>
    <dgm:pt modelId="{E572B5C7-6D4A-47C7-8C5B-09F4FAB40E1F}" type="pres">
      <dgm:prSet presAssocID="{259737E0-9086-47E2-BAB4-DA47E28458BC}" presName="Child" presStyleLbl="revTx" presStyleIdx="1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134FF1-26D5-46E8-8BF1-DBE98A915DE2}" type="pres">
      <dgm:prSet presAssocID="{6EA38BAA-477A-42C1-BE3E-1B313837CAA1}" presName="childComposite" presStyleCnt="0">
        <dgm:presLayoutVars>
          <dgm:chMax val="0"/>
          <dgm:chPref val="0"/>
        </dgm:presLayoutVars>
      </dgm:prSet>
      <dgm:spPr/>
    </dgm:pt>
    <dgm:pt modelId="{BC08DD88-9AD7-4067-BE29-812D06F74441}" type="pres">
      <dgm:prSet presAssocID="{6EA38BAA-477A-42C1-BE3E-1B313837CAA1}" presName="ChildAccent" presStyleLbl="solidFgAcc1" presStyleIdx="1" presStyleCnt="11"/>
      <dgm:spPr/>
    </dgm:pt>
    <dgm:pt modelId="{89141395-729E-4B18-A58B-25D6F32048AB}" type="pres">
      <dgm:prSet presAssocID="{6EA38BAA-477A-42C1-BE3E-1B313837CAA1}" presName="Child" presStyleLbl="revTx" presStyleIdx="2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F92432-0F91-4933-B4F7-5E4B617470CB}" type="pres">
      <dgm:prSet presAssocID="{AA9D8BD7-C5CC-4389-8620-F70A527B18AE}" presName="childComposite" presStyleCnt="0">
        <dgm:presLayoutVars>
          <dgm:chMax val="0"/>
          <dgm:chPref val="0"/>
        </dgm:presLayoutVars>
      </dgm:prSet>
      <dgm:spPr/>
    </dgm:pt>
    <dgm:pt modelId="{210E3A68-1C0E-4611-AF7E-51FAEEA165A6}" type="pres">
      <dgm:prSet presAssocID="{AA9D8BD7-C5CC-4389-8620-F70A527B18AE}" presName="ChildAccent" presStyleLbl="solidFgAcc1" presStyleIdx="2" presStyleCnt="11"/>
      <dgm:spPr/>
    </dgm:pt>
    <dgm:pt modelId="{BD978B1A-B8D4-4D05-80ED-7D9DF2AF2BF9}" type="pres">
      <dgm:prSet presAssocID="{AA9D8BD7-C5CC-4389-8620-F70A527B18AE}" presName="Child" presStyleLbl="revTx" presStyleIdx="3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3C627E-9425-4FD3-A0F6-5CBF3E424F49}" type="pres">
      <dgm:prSet presAssocID="{2538D1B2-D062-40F7-B410-11C4EC566259}" presName="childComposite" presStyleCnt="0">
        <dgm:presLayoutVars>
          <dgm:chMax val="0"/>
          <dgm:chPref val="0"/>
        </dgm:presLayoutVars>
      </dgm:prSet>
      <dgm:spPr/>
    </dgm:pt>
    <dgm:pt modelId="{65DA7305-FAD2-48C6-B575-C5EB1C46B5DE}" type="pres">
      <dgm:prSet presAssocID="{2538D1B2-D062-40F7-B410-11C4EC566259}" presName="ChildAccent" presStyleLbl="solidFgAcc1" presStyleIdx="3" presStyleCnt="11"/>
      <dgm:spPr/>
    </dgm:pt>
    <dgm:pt modelId="{771DBB1A-B3C7-456D-9DF4-A878E19B5D92}" type="pres">
      <dgm:prSet presAssocID="{2538D1B2-D062-40F7-B410-11C4EC566259}" presName="Child" presStyleLbl="revTx" presStyleIdx="4" presStyleCnt="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46B481-279A-41EF-BE44-2D44C3CCA8B2}" type="pres">
      <dgm:prSet presAssocID="{D3476C48-71BA-4A9F-B49F-52C0FC776324}" presName="root" presStyleCnt="0">
        <dgm:presLayoutVars>
          <dgm:chMax/>
          <dgm:chPref/>
        </dgm:presLayoutVars>
      </dgm:prSet>
      <dgm:spPr/>
    </dgm:pt>
    <dgm:pt modelId="{FDC6D661-8EFE-4875-A68F-78B81A5F4B8C}" type="pres">
      <dgm:prSet presAssocID="{D3476C48-71BA-4A9F-B49F-52C0FC776324}" presName="rootComposite" presStyleCnt="0">
        <dgm:presLayoutVars/>
      </dgm:prSet>
      <dgm:spPr/>
    </dgm:pt>
    <dgm:pt modelId="{F0F47621-F5A9-4F2D-8862-176C3B13B613}" type="pres">
      <dgm:prSet presAssocID="{D3476C48-71BA-4A9F-B49F-52C0FC776324}" presName="ParentAccent" presStyleLbl="alignNode1" presStyleIdx="1" presStyleCnt="3"/>
      <dgm:spPr/>
    </dgm:pt>
    <dgm:pt modelId="{6463CC18-8E4D-4BAF-BCA3-A79A9025F3D6}" type="pres">
      <dgm:prSet presAssocID="{D3476C48-71BA-4A9F-B49F-52C0FC776324}" presName="ParentSmallAccent" presStyleLbl="fgAcc1" presStyleIdx="1" presStyleCnt="3"/>
      <dgm:spPr/>
    </dgm:pt>
    <dgm:pt modelId="{82EE47C1-0377-43F7-B27C-7B6928A9DB2D}" type="pres">
      <dgm:prSet presAssocID="{D3476C48-71BA-4A9F-B49F-52C0FC776324}" presName="Parent" presStyleLbl="revTx" presStyleIdx="5" presStyleCnt="1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40DA8-EA8A-41F0-BEC3-2E005FC48C00}" type="pres">
      <dgm:prSet presAssocID="{D3476C48-71BA-4A9F-B49F-52C0FC776324}" presName="childShape" presStyleCnt="0">
        <dgm:presLayoutVars>
          <dgm:chMax val="0"/>
          <dgm:chPref val="0"/>
        </dgm:presLayoutVars>
      </dgm:prSet>
      <dgm:spPr/>
    </dgm:pt>
    <dgm:pt modelId="{3BB46C31-0A75-4BAD-AC3B-141CE9BE16B9}" type="pres">
      <dgm:prSet presAssocID="{5B590F79-FE73-4540-8167-001F177A9BBD}" presName="childComposite" presStyleCnt="0">
        <dgm:presLayoutVars>
          <dgm:chMax val="0"/>
          <dgm:chPref val="0"/>
        </dgm:presLayoutVars>
      </dgm:prSet>
      <dgm:spPr/>
    </dgm:pt>
    <dgm:pt modelId="{946CACB1-CF8C-4929-8619-C89BB85754C8}" type="pres">
      <dgm:prSet presAssocID="{5B590F79-FE73-4540-8167-001F177A9BBD}" presName="ChildAccent" presStyleLbl="solidFgAcc1" presStyleIdx="4" presStyleCnt="11"/>
      <dgm:spPr/>
    </dgm:pt>
    <dgm:pt modelId="{E3855EAA-9F9B-4551-8D2F-5D50F85B36BF}" type="pres">
      <dgm:prSet presAssocID="{5B590F79-FE73-4540-8167-001F177A9BBD}" presName="Child" presStyleLbl="revTx" presStyleIdx="6" presStyleCnt="14" custLinFactNeighborX="557" custLinFactNeighborY="470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EF8C23-A1F8-4674-984D-B87E10BF4E1A}" type="pres">
      <dgm:prSet presAssocID="{B1B31C0F-27EA-4493-8ED7-57ECBE89261F}" presName="childComposite" presStyleCnt="0">
        <dgm:presLayoutVars>
          <dgm:chMax val="0"/>
          <dgm:chPref val="0"/>
        </dgm:presLayoutVars>
      </dgm:prSet>
      <dgm:spPr/>
    </dgm:pt>
    <dgm:pt modelId="{42B9C774-D27C-45DB-A02B-8DBB4B8E01A2}" type="pres">
      <dgm:prSet presAssocID="{B1B31C0F-27EA-4493-8ED7-57ECBE89261F}" presName="ChildAccent" presStyleLbl="solidFgAcc1" presStyleIdx="5" presStyleCnt="11" custLinFactX="700000" custLinFactY="-100000" custLinFactNeighborX="707290" custLinFactNeighborY="-135657"/>
      <dgm:spPr/>
    </dgm:pt>
    <dgm:pt modelId="{7FC83CD1-A25C-43A9-A94A-74E2222B5965}" type="pres">
      <dgm:prSet presAssocID="{B1B31C0F-27EA-4493-8ED7-57ECBE89261F}" presName="Child" presStyleLbl="revTx" presStyleIdx="7" presStyleCnt="14" custLinFactX="11837" custLinFactY="-2236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F6585-1114-4E74-8F44-F72F42320C54}" type="pres">
      <dgm:prSet presAssocID="{F57A4D2F-5A08-45CD-B494-A8C639A80D55}" presName="childComposite" presStyleCnt="0">
        <dgm:presLayoutVars>
          <dgm:chMax val="0"/>
          <dgm:chPref val="0"/>
        </dgm:presLayoutVars>
      </dgm:prSet>
      <dgm:spPr/>
    </dgm:pt>
    <dgm:pt modelId="{77C6EFA8-809A-4501-8DEE-43752BC63BD7}" type="pres">
      <dgm:prSet presAssocID="{F57A4D2F-5A08-45CD-B494-A8C639A80D55}" presName="ChildAccent" presStyleLbl="solidFgAcc1" presStyleIdx="6" presStyleCnt="11" custLinFactNeighborX="-6087" custLinFactNeighborY="-9308"/>
      <dgm:spPr/>
    </dgm:pt>
    <dgm:pt modelId="{F487A303-83F6-4304-A784-126328AD201C}" type="pres">
      <dgm:prSet presAssocID="{F57A4D2F-5A08-45CD-B494-A8C639A80D55}" presName="Child" presStyleLbl="revTx" presStyleIdx="8" presStyleCnt="14" custLinFactNeighborX="557" custLinFactNeighborY="-6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083BD9-52B6-4C13-96FD-47F02ED37F05}" type="pres">
      <dgm:prSet presAssocID="{91E5E897-717C-473A-A33A-D15322E5779E}" presName="childComposite" presStyleCnt="0">
        <dgm:presLayoutVars>
          <dgm:chMax val="0"/>
          <dgm:chPref val="0"/>
        </dgm:presLayoutVars>
      </dgm:prSet>
      <dgm:spPr/>
    </dgm:pt>
    <dgm:pt modelId="{397A134F-985F-46CA-A32F-C774E224F42B}" type="pres">
      <dgm:prSet presAssocID="{91E5E897-717C-473A-A33A-D15322E5779E}" presName="ChildAccent" presStyleLbl="solidFgAcc1" presStyleIdx="7" presStyleCnt="11" custLinFactY="91306" custLinFactNeighborX="-6087" custLinFactNeighborY="100000"/>
      <dgm:spPr/>
    </dgm:pt>
    <dgm:pt modelId="{19FC42E7-3016-437A-B05E-E886E66B6C75}" type="pres">
      <dgm:prSet presAssocID="{91E5E897-717C-473A-A33A-D15322E5779E}" presName="Child" presStyleLbl="revTx" presStyleIdx="9" presStyleCnt="14" custLinFactNeighborX="557" custLinFactNeighborY="-134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54141-6E0F-4E8D-AF1C-26B8977D976B}" type="pres">
      <dgm:prSet presAssocID="{9A3B5FB6-7A37-4EB6-A22A-4D790787FB7B}" presName="childComposite" presStyleCnt="0">
        <dgm:presLayoutVars>
          <dgm:chMax val="0"/>
          <dgm:chPref val="0"/>
        </dgm:presLayoutVars>
      </dgm:prSet>
      <dgm:spPr/>
    </dgm:pt>
    <dgm:pt modelId="{6D874C65-FBF3-4B13-A244-3DDC37F04AC1}" type="pres">
      <dgm:prSet presAssocID="{9A3B5FB6-7A37-4EB6-A22A-4D790787FB7B}" presName="ChildAccent" presStyleLbl="solidFgAcc1" presStyleIdx="8" presStyleCnt="11" custLinFactY="-100000" custLinFactNeighborX="-6086" custLinFactNeighborY="-158651"/>
      <dgm:spPr/>
    </dgm:pt>
    <dgm:pt modelId="{944C96B8-09B6-4A9D-B27E-1CD60F25FC91}" type="pres">
      <dgm:prSet presAssocID="{9A3B5FB6-7A37-4EB6-A22A-4D790787FB7B}" presName="Child" presStyleLbl="revTx" presStyleIdx="10" presStyleCnt="14" custLinFactNeighborX="557" custLinFactNeighborY="-48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28072-0026-4E39-ACF3-ABD7DFFF8101}" type="pres">
      <dgm:prSet presAssocID="{DABD2911-BB94-484F-B7D4-2E72788DF452}" presName="childComposite" presStyleCnt="0">
        <dgm:presLayoutVars>
          <dgm:chMax val="0"/>
          <dgm:chPref val="0"/>
        </dgm:presLayoutVars>
      </dgm:prSet>
      <dgm:spPr/>
    </dgm:pt>
    <dgm:pt modelId="{FB67DDAC-1D9F-4A54-9585-31AE74013960}" type="pres">
      <dgm:prSet presAssocID="{DABD2911-BB94-484F-B7D4-2E72788DF452}" presName="ChildAccent" presStyleLbl="solidFgAcc1" presStyleIdx="9" presStyleCnt="11" custLinFactX="700000" custLinFactY="-400000" custLinFactNeighborX="703482" custLinFactNeighborY="-489322"/>
      <dgm:spPr/>
    </dgm:pt>
    <dgm:pt modelId="{842E058E-F7AA-458E-9A33-F9C8591CBAA2}" type="pres">
      <dgm:prSet presAssocID="{DABD2911-BB94-484F-B7D4-2E72788DF452}" presName="Child" presStyleLbl="revTx" presStyleIdx="11" presStyleCnt="14" custLinFactX="11901" custLinFactY="-168474" custLinFactNeighborX="100000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3F847-87A4-4E54-942D-D1494CEFDE80}" type="pres">
      <dgm:prSet presAssocID="{8BAD425F-CEC4-4FC5-963D-74B6D1D62BB7}" presName="childComposite" presStyleCnt="0">
        <dgm:presLayoutVars>
          <dgm:chMax val="0"/>
          <dgm:chPref val="0"/>
        </dgm:presLayoutVars>
      </dgm:prSet>
      <dgm:spPr/>
    </dgm:pt>
    <dgm:pt modelId="{E6C07239-DF64-478D-8460-5D00A2C8B5C7}" type="pres">
      <dgm:prSet presAssocID="{8BAD425F-CEC4-4FC5-963D-74B6D1D62BB7}" presName="ChildAccent" presStyleLbl="solidFgAcc1" presStyleIdx="10" presStyleCnt="11" custLinFactX="700000" custLinFactY="-397137" custLinFactNeighborX="703481" custLinFactNeighborY="-400000"/>
      <dgm:spPr/>
    </dgm:pt>
    <dgm:pt modelId="{3A70429C-2BCB-4554-8544-477944DADB76}" type="pres">
      <dgm:prSet presAssocID="{8BAD425F-CEC4-4FC5-963D-74B6D1D62BB7}" presName="Child" presStyleLbl="revTx" presStyleIdx="12" presStyleCnt="14" custLinFactX="11901" custLinFactY="-128927" custLinFactNeighborX="100000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D9D53-2AE6-465D-AE14-5369778DF500}" type="pres">
      <dgm:prSet presAssocID="{0687BE9F-2937-47F2-9283-34F5074F88EB}" presName="root" presStyleCnt="0">
        <dgm:presLayoutVars>
          <dgm:chMax/>
          <dgm:chPref/>
        </dgm:presLayoutVars>
      </dgm:prSet>
      <dgm:spPr/>
    </dgm:pt>
    <dgm:pt modelId="{93D92745-15CB-4EFE-83E9-859C9F8F5F3F}" type="pres">
      <dgm:prSet presAssocID="{0687BE9F-2937-47F2-9283-34F5074F88EB}" presName="rootComposite" presStyleCnt="0">
        <dgm:presLayoutVars/>
      </dgm:prSet>
      <dgm:spPr/>
    </dgm:pt>
    <dgm:pt modelId="{1F658ECC-7765-4210-92B4-EF073C9F4566}" type="pres">
      <dgm:prSet presAssocID="{0687BE9F-2937-47F2-9283-34F5074F88EB}" presName="ParentAccent" presStyleLbl="alignNode1" presStyleIdx="2" presStyleCnt="3"/>
      <dgm:spPr/>
    </dgm:pt>
    <dgm:pt modelId="{45AE4FC4-3C19-4A50-BEC3-87B45A58E2AE}" type="pres">
      <dgm:prSet presAssocID="{0687BE9F-2937-47F2-9283-34F5074F88EB}" presName="ParentSmallAccent" presStyleLbl="fgAcc1" presStyleIdx="2" presStyleCnt="3"/>
      <dgm:spPr/>
    </dgm:pt>
    <dgm:pt modelId="{56427E5E-6DC6-4C80-9C5D-0B1C39B00096}" type="pres">
      <dgm:prSet presAssocID="{0687BE9F-2937-47F2-9283-34F5074F88EB}" presName="Parent" presStyleLbl="revTx" presStyleIdx="13" presStyleCnt="1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F15E4-99DA-49F2-85A7-6DF7045CBD0D}" type="pres">
      <dgm:prSet presAssocID="{0687BE9F-2937-47F2-9283-34F5074F88EB}" presName="childShape" presStyleCnt="0">
        <dgm:presLayoutVars>
          <dgm:chMax val="0"/>
          <dgm:chPref val="0"/>
        </dgm:presLayoutVars>
      </dgm:prSet>
      <dgm:spPr/>
    </dgm:pt>
  </dgm:ptLst>
  <dgm:cxnLst>
    <dgm:cxn modelId="{6BC4D4A7-7F1A-458A-A695-8229F34D15FE}" srcId="{D3476C48-71BA-4A9F-B49F-52C0FC776324}" destId="{8BAD425F-CEC4-4FC5-963D-74B6D1D62BB7}" srcOrd="6" destOrd="0" parTransId="{C448F3EA-F1A8-4954-8495-CC23C2E9D646}" sibTransId="{1A9ED735-C8F7-4103-9B42-250541E5B614}"/>
    <dgm:cxn modelId="{F6AEA612-9C81-425F-B64C-5A6151E3BBE8}" type="presOf" srcId="{C79EC9D0-44F3-47E5-B4A3-1CFEA7302D92}" destId="{59508B89-5FD2-4E79-A936-1BAC1F214DA9}" srcOrd="0" destOrd="0" presId="urn:microsoft.com/office/officeart/2008/layout/SquareAccentList"/>
    <dgm:cxn modelId="{6D098D36-46F2-4A81-8649-E5686131A5AE}" srcId="{C79EC9D0-44F3-47E5-B4A3-1CFEA7302D92}" destId="{6EA38BAA-477A-42C1-BE3E-1B313837CAA1}" srcOrd="1" destOrd="0" parTransId="{FF9FF1C8-DAB3-4354-BA5F-4EF684F4DD71}" sibTransId="{AF31DC13-99E8-4A0F-861E-B9A1A72457D3}"/>
    <dgm:cxn modelId="{367A6B3C-A795-4020-8BF5-5566540E4FF6}" srcId="{D3476C48-71BA-4A9F-B49F-52C0FC776324}" destId="{5B590F79-FE73-4540-8167-001F177A9BBD}" srcOrd="0" destOrd="0" parTransId="{BD20D56F-80D7-4A12-81E7-C7F9DFBA59C7}" sibTransId="{6315B928-A669-4AD6-8F49-592C6DBD1159}"/>
    <dgm:cxn modelId="{A62C0319-0BA1-4D7F-A0C3-32B28846AFED}" srcId="{23A2748D-6E50-4EFA-9719-B27BDF168D08}" destId="{D3476C48-71BA-4A9F-B49F-52C0FC776324}" srcOrd="1" destOrd="0" parTransId="{7201FB6D-42BD-4616-933F-08A15C37B8FF}" sibTransId="{84F3FD1A-4BC4-4002-A1C3-3020B059B8D8}"/>
    <dgm:cxn modelId="{77B21098-E8DB-471F-8CF7-284797F103B3}" srcId="{C79EC9D0-44F3-47E5-B4A3-1CFEA7302D92}" destId="{AA9D8BD7-C5CC-4389-8620-F70A527B18AE}" srcOrd="2" destOrd="0" parTransId="{C45AA207-47F4-42EB-962E-D785260F37CB}" sibTransId="{432B1C18-340E-4566-ADA3-0F1A7A0DA171}"/>
    <dgm:cxn modelId="{A07692B5-DB3D-4500-8EDC-849F64C0D931}" type="presOf" srcId="{D3476C48-71BA-4A9F-B49F-52C0FC776324}" destId="{82EE47C1-0377-43F7-B27C-7B6928A9DB2D}" srcOrd="0" destOrd="0" presId="urn:microsoft.com/office/officeart/2008/layout/SquareAccentList"/>
    <dgm:cxn modelId="{55CCDE6C-33EC-4664-9747-6DE5BE64F23B}" type="presOf" srcId="{2538D1B2-D062-40F7-B410-11C4EC566259}" destId="{771DBB1A-B3C7-456D-9DF4-A878E19B5D92}" srcOrd="0" destOrd="0" presId="urn:microsoft.com/office/officeart/2008/layout/SquareAccentList"/>
    <dgm:cxn modelId="{2B9C552B-887D-4526-AA79-4DCB8C3C422F}" srcId="{D3476C48-71BA-4A9F-B49F-52C0FC776324}" destId="{91E5E897-717C-473A-A33A-D15322E5779E}" srcOrd="3" destOrd="0" parTransId="{FBDD4F1C-6DBB-4D42-8E34-FE3AA711E3B7}" sibTransId="{A34EC030-5787-43DD-A101-55C1AA55618D}"/>
    <dgm:cxn modelId="{B580501C-63DF-40D6-BF0A-6999636DBA0A}" type="presOf" srcId="{F57A4D2F-5A08-45CD-B494-A8C639A80D55}" destId="{F487A303-83F6-4304-A784-126328AD201C}" srcOrd="0" destOrd="0" presId="urn:microsoft.com/office/officeart/2008/layout/SquareAccentList"/>
    <dgm:cxn modelId="{8768CAD6-9E1C-4C44-A4C2-1F0E7C19C3C7}" srcId="{C79EC9D0-44F3-47E5-B4A3-1CFEA7302D92}" destId="{2538D1B2-D062-40F7-B410-11C4EC566259}" srcOrd="3" destOrd="0" parTransId="{E942B73D-D25B-4683-80C6-1BA8D9AD0AD7}" sibTransId="{DEE34621-A838-4933-9AB7-E924140F55C3}"/>
    <dgm:cxn modelId="{B45C2FE9-CCE4-45D3-ABF1-68106CCC214E}" srcId="{23A2748D-6E50-4EFA-9719-B27BDF168D08}" destId="{C79EC9D0-44F3-47E5-B4A3-1CFEA7302D92}" srcOrd="0" destOrd="0" parTransId="{2FE747EE-90AF-4FE5-9593-A01906F285BF}" sibTransId="{E50AEE55-F290-48EB-AC37-5917FA69747D}"/>
    <dgm:cxn modelId="{8279DDFC-6D24-47CD-8665-C65DC615BD7B}" type="presOf" srcId="{23A2748D-6E50-4EFA-9719-B27BDF168D08}" destId="{A3E749C9-4631-4799-83DB-D6AD00794C60}" srcOrd="0" destOrd="0" presId="urn:microsoft.com/office/officeart/2008/layout/SquareAccentList"/>
    <dgm:cxn modelId="{4EB9A684-6F2D-404F-973B-62E725C545F2}" srcId="{C79EC9D0-44F3-47E5-B4A3-1CFEA7302D92}" destId="{259737E0-9086-47E2-BAB4-DA47E28458BC}" srcOrd="0" destOrd="0" parTransId="{45F688EE-3D16-42BB-AB6E-D3EFFD50B1A4}" sibTransId="{2DDF53A1-0A0B-4AD0-9700-6BBD24A15811}"/>
    <dgm:cxn modelId="{618BA296-F02F-4BA1-8FDE-2BE60D66A597}" type="presOf" srcId="{8BAD425F-CEC4-4FC5-963D-74B6D1D62BB7}" destId="{3A70429C-2BCB-4554-8544-477944DADB76}" srcOrd="0" destOrd="0" presId="urn:microsoft.com/office/officeart/2008/layout/SquareAccentList"/>
    <dgm:cxn modelId="{2D71EF16-530D-4CA5-9A33-238EBE4AAD65}" srcId="{D3476C48-71BA-4A9F-B49F-52C0FC776324}" destId="{9A3B5FB6-7A37-4EB6-A22A-4D790787FB7B}" srcOrd="4" destOrd="0" parTransId="{E886D498-F1DF-4B42-BF88-DE944833CE26}" sibTransId="{074A0B56-E7B1-4E7D-9472-0C99F1BAF5C9}"/>
    <dgm:cxn modelId="{AC17E7C8-6945-4A95-A6E6-EEEEB3442F07}" type="presOf" srcId="{B1B31C0F-27EA-4493-8ED7-57ECBE89261F}" destId="{7FC83CD1-A25C-43A9-A94A-74E2222B5965}" srcOrd="0" destOrd="0" presId="urn:microsoft.com/office/officeart/2008/layout/SquareAccentList"/>
    <dgm:cxn modelId="{5AC752A5-77FF-4938-9C39-BC5A71E1A026}" type="presOf" srcId="{259737E0-9086-47E2-BAB4-DA47E28458BC}" destId="{E572B5C7-6D4A-47C7-8C5B-09F4FAB40E1F}" srcOrd="0" destOrd="0" presId="urn:microsoft.com/office/officeart/2008/layout/SquareAccentList"/>
    <dgm:cxn modelId="{26307D34-3EB1-4296-B119-A41523253C50}" type="presOf" srcId="{AA9D8BD7-C5CC-4389-8620-F70A527B18AE}" destId="{BD978B1A-B8D4-4D05-80ED-7D9DF2AF2BF9}" srcOrd="0" destOrd="0" presId="urn:microsoft.com/office/officeart/2008/layout/SquareAccentList"/>
    <dgm:cxn modelId="{4DFDBDBB-06B3-4F65-B450-FEFBFBFE3C87}" type="presOf" srcId="{9A3B5FB6-7A37-4EB6-A22A-4D790787FB7B}" destId="{944C96B8-09B6-4A9D-B27E-1CD60F25FC91}" srcOrd="0" destOrd="0" presId="urn:microsoft.com/office/officeart/2008/layout/SquareAccentList"/>
    <dgm:cxn modelId="{4B766704-30C5-400C-B745-983F2036463D}" srcId="{D3476C48-71BA-4A9F-B49F-52C0FC776324}" destId="{DABD2911-BB94-484F-B7D4-2E72788DF452}" srcOrd="5" destOrd="0" parTransId="{C41740A4-A751-4BB8-8A32-4FB7B93BB0D3}" sibTransId="{11314546-AF3C-41C8-8F3C-6EBAFA28FA12}"/>
    <dgm:cxn modelId="{C4F6D70E-39E7-4805-82D2-E416712D3F4B}" type="presOf" srcId="{91E5E897-717C-473A-A33A-D15322E5779E}" destId="{19FC42E7-3016-437A-B05E-E886E66B6C75}" srcOrd="0" destOrd="0" presId="urn:microsoft.com/office/officeart/2008/layout/SquareAccentList"/>
    <dgm:cxn modelId="{AA988622-BBC5-41AA-85DE-8C2BFF88B8A6}" type="presOf" srcId="{5B590F79-FE73-4540-8167-001F177A9BBD}" destId="{E3855EAA-9F9B-4551-8D2F-5D50F85B36BF}" srcOrd="0" destOrd="0" presId="urn:microsoft.com/office/officeart/2008/layout/SquareAccentList"/>
    <dgm:cxn modelId="{C1456B5D-F43F-4887-AB4F-896855DF1743}" srcId="{23A2748D-6E50-4EFA-9719-B27BDF168D08}" destId="{0687BE9F-2937-47F2-9283-34F5074F88EB}" srcOrd="2" destOrd="0" parTransId="{95208635-8C33-49C0-BA72-58AD9A45801C}" sibTransId="{5DF30D88-A2BF-4417-85FC-B1E630828653}"/>
    <dgm:cxn modelId="{4A2B9BAE-9908-48B2-89F1-AF59CFA8B613}" type="presOf" srcId="{DABD2911-BB94-484F-B7D4-2E72788DF452}" destId="{842E058E-F7AA-458E-9A33-F9C8591CBAA2}" srcOrd="0" destOrd="0" presId="urn:microsoft.com/office/officeart/2008/layout/SquareAccentList"/>
    <dgm:cxn modelId="{D5BBFD73-17AD-494A-9B99-43D293B1EF90}" srcId="{D3476C48-71BA-4A9F-B49F-52C0FC776324}" destId="{B1B31C0F-27EA-4493-8ED7-57ECBE89261F}" srcOrd="1" destOrd="0" parTransId="{F26C573F-50C9-4851-9020-D9E7B3B66D0F}" sibTransId="{D926BC9E-B935-404A-89EB-D3DF7577660F}"/>
    <dgm:cxn modelId="{60718A22-C859-4346-8BBE-A5660F156C8A}" srcId="{D3476C48-71BA-4A9F-B49F-52C0FC776324}" destId="{F57A4D2F-5A08-45CD-B494-A8C639A80D55}" srcOrd="2" destOrd="0" parTransId="{029D2D8B-FF13-484E-A844-3F5E9A657428}" sibTransId="{7131B5AA-C1E7-4567-81AC-E9A5B0A2E8BD}"/>
    <dgm:cxn modelId="{A7E77EA0-DD73-48E6-9DE3-6EAA0CF9285D}" type="presOf" srcId="{0687BE9F-2937-47F2-9283-34F5074F88EB}" destId="{56427E5E-6DC6-4C80-9C5D-0B1C39B00096}" srcOrd="0" destOrd="0" presId="urn:microsoft.com/office/officeart/2008/layout/SquareAccentList"/>
    <dgm:cxn modelId="{FDC4E97B-9F11-4330-B21A-8587261D369E}" type="presOf" srcId="{6EA38BAA-477A-42C1-BE3E-1B313837CAA1}" destId="{89141395-729E-4B18-A58B-25D6F32048AB}" srcOrd="0" destOrd="0" presId="urn:microsoft.com/office/officeart/2008/layout/SquareAccentList"/>
    <dgm:cxn modelId="{4D87E9D2-A83C-48A8-80DA-584771BDB5A9}" type="presParOf" srcId="{A3E749C9-4631-4799-83DB-D6AD00794C60}" destId="{A269E453-CBCF-48FF-BFDE-9AEDA8174D8F}" srcOrd="0" destOrd="0" presId="urn:microsoft.com/office/officeart/2008/layout/SquareAccentList"/>
    <dgm:cxn modelId="{AA4A28ED-C7C4-4E7D-A29A-0460927251B0}" type="presParOf" srcId="{A269E453-CBCF-48FF-BFDE-9AEDA8174D8F}" destId="{A9617E8E-78F9-45C5-9E94-D3931F5F5657}" srcOrd="0" destOrd="0" presId="urn:microsoft.com/office/officeart/2008/layout/SquareAccentList"/>
    <dgm:cxn modelId="{69778759-860C-4409-99A7-322FAA4DF33A}" type="presParOf" srcId="{A9617E8E-78F9-45C5-9E94-D3931F5F5657}" destId="{ADFEC6F3-12EB-4B67-870F-83CE579A5D47}" srcOrd="0" destOrd="0" presId="urn:microsoft.com/office/officeart/2008/layout/SquareAccentList"/>
    <dgm:cxn modelId="{315614FF-FF76-4FAD-8D0A-72236254E4A1}" type="presParOf" srcId="{A9617E8E-78F9-45C5-9E94-D3931F5F5657}" destId="{64477D2A-C718-468F-B4D6-F6849A27B7D9}" srcOrd="1" destOrd="0" presId="urn:microsoft.com/office/officeart/2008/layout/SquareAccentList"/>
    <dgm:cxn modelId="{7597E6EA-650C-436A-8C25-8A95391EFE4C}" type="presParOf" srcId="{A9617E8E-78F9-45C5-9E94-D3931F5F5657}" destId="{59508B89-5FD2-4E79-A936-1BAC1F214DA9}" srcOrd="2" destOrd="0" presId="urn:microsoft.com/office/officeart/2008/layout/SquareAccentList"/>
    <dgm:cxn modelId="{ED2AFCA5-A4DF-48FD-BDD9-B431A804E8CE}" type="presParOf" srcId="{A269E453-CBCF-48FF-BFDE-9AEDA8174D8F}" destId="{6EF32943-C8B5-47FF-B806-2EC43FCEEFA0}" srcOrd="1" destOrd="0" presId="urn:microsoft.com/office/officeart/2008/layout/SquareAccentList"/>
    <dgm:cxn modelId="{B023B9A3-4947-435F-B518-2F5E25FA6536}" type="presParOf" srcId="{6EF32943-C8B5-47FF-B806-2EC43FCEEFA0}" destId="{0E1F247E-960A-430D-AA06-B33B21F94974}" srcOrd="0" destOrd="0" presId="urn:microsoft.com/office/officeart/2008/layout/SquareAccentList"/>
    <dgm:cxn modelId="{6F6C3353-F4A1-45AE-BDDE-85D173A968FA}" type="presParOf" srcId="{0E1F247E-960A-430D-AA06-B33B21F94974}" destId="{71364A8D-70F5-4BB4-9295-1272C4C76803}" srcOrd="0" destOrd="0" presId="urn:microsoft.com/office/officeart/2008/layout/SquareAccentList"/>
    <dgm:cxn modelId="{E44AB351-AA22-43B5-8F2A-A0B2855016C6}" type="presParOf" srcId="{0E1F247E-960A-430D-AA06-B33B21F94974}" destId="{E572B5C7-6D4A-47C7-8C5B-09F4FAB40E1F}" srcOrd="1" destOrd="0" presId="urn:microsoft.com/office/officeart/2008/layout/SquareAccentList"/>
    <dgm:cxn modelId="{BA5C2808-6BBC-49AD-8F52-211DB4E2AE18}" type="presParOf" srcId="{6EF32943-C8B5-47FF-B806-2EC43FCEEFA0}" destId="{B4134FF1-26D5-46E8-8BF1-DBE98A915DE2}" srcOrd="1" destOrd="0" presId="urn:microsoft.com/office/officeart/2008/layout/SquareAccentList"/>
    <dgm:cxn modelId="{E72B443B-AC5E-4221-9726-6D398B852CDA}" type="presParOf" srcId="{B4134FF1-26D5-46E8-8BF1-DBE98A915DE2}" destId="{BC08DD88-9AD7-4067-BE29-812D06F74441}" srcOrd="0" destOrd="0" presId="urn:microsoft.com/office/officeart/2008/layout/SquareAccentList"/>
    <dgm:cxn modelId="{270EC6B3-A784-479A-B6F2-E43C5F2273F4}" type="presParOf" srcId="{B4134FF1-26D5-46E8-8BF1-DBE98A915DE2}" destId="{89141395-729E-4B18-A58B-25D6F32048AB}" srcOrd="1" destOrd="0" presId="urn:microsoft.com/office/officeart/2008/layout/SquareAccentList"/>
    <dgm:cxn modelId="{9AB78FF4-94D0-44BF-B8E6-51A5248AAE94}" type="presParOf" srcId="{6EF32943-C8B5-47FF-B806-2EC43FCEEFA0}" destId="{AFF92432-0F91-4933-B4F7-5E4B617470CB}" srcOrd="2" destOrd="0" presId="urn:microsoft.com/office/officeart/2008/layout/SquareAccentList"/>
    <dgm:cxn modelId="{9E23A69A-8125-4AD6-ABC6-FB2FF4FD8902}" type="presParOf" srcId="{AFF92432-0F91-4933-B4F7-5E4B617470CB}" destId="{210E3A68-1C0E-4611-AF7E-51FAEEA165A6}" srcOrd="0" destOrd="0" presId="urn:microsoft.com/office/officeart/2008/layout/SquareAccentList"/>
    <dgm:cxn modelId="{5DC4C589-D1DC-4E8F-AFA8-373E04B501CA}" type="presParOf" srcId="{AFF92432-0F91-4933-B4F7-5E4B617470CB}" destId="{BD978B1A-B8D4-4D05-80ED-7D9DF2AF2BF9}" srcOrd="1" destOrd="0" presId="urn:microsoft.com/office/officeart/2008/layout/SquareAccentList"/>
    <dgm:cxn modelId="{17BC8007-268B-4F1E-9AE9-EA622EAD5294}" type="presParOf" srcId="{6EF32943-C8B5-47FF-B806-2EC43FCEEFA0}" destId="{0F3C627E-9425-4FD3-A0F6-5CBF3E424F49}" srcOrd="3" destOrd="0" presId="urn:microsoft.com/office/officeart/2008/layout/SquareAccentList"/>
    <dgm:cxn modelId="{3A8C705D-4085-4133-8B31-9EDA2EA2729C}" type="presParOf" srcId="{0F3C627E-9425-4FD3-A0F6-5CBF3E424F49}" destId="{65DA7305-FAD2-48C6-B575-C5EB1C46B5DE}" srcOrd="0" destOrd="0" presId="urn:microsoft.com/office/officeart/2008/layout/SquareAccentList"/>
    <dgm:cxn modelId="{240FBA68-9876-4048-8CC4-F6F4B94F39F6}" type="presParOf" srcId="{0F3C627E-9425-4FD3-A0F6-5CBF3E424F49}" destId="{771DBB1A-B3C7-456D-9DF4-A878E19B5D92}" srcOrd="1" destOrd="0" presId="urn:microsoft.com/office/officeart/2008/layout/SquareAccentList"/>
    <dgm:cxn modelId="{FE9EC8EA-46EF-4998-9D1A-6FCEED877322}" type="presParOf" srcId="{A3E749C9-4631-4799-83DB-D6AD00794C60}" destId="{7C46B481-279A-41EF-BE44-2D44C3CCA8B2}" srcOrd="1" destOrd="0" presId="urn:microsoft.com/office/officeart/2008/layout/SquareAccentList"/>
    <dgm:cxn modelId="{B6CC7FFA-E00B-46F1-97CD-1D424F77C580}" type="presParOf" srcId="{7C46B481-279A-41EF-BE44-2D44C3CCA8B2}" destId="{FDC6D661-8EFE-4875-A68F-78B81A5F4B8C}" srcOrd="0" destOrd="0" presId="urn:microsoft.com/office/officeart/2008/layout/SquareAccentList"/>
    <dgm:cxn modelId="{F6758515-681A-4948-AA6D-061D34372AC2}" type="presParOf" srcId="{FDC6D661-8EFE-4875-A68F-78B81A5F4B8C}" destId="{F0F47621-F5A9-4F2D-8862-176C3B13B613}" srcOrd="0" destOrd="0" presId="urn:microsoft.com/office/officeart/2008/layout/SquareAccentList"/>
    <dgm:cxn modelId="{6C4B5987-F1AE-44EF-95B1-B29BF4B7C965}" type="presParOf" srcId="{FDC6D661-8EFE-4875-A68F-78B81A5F4B8C}" destId="{6463CC18-8E4D-4BAF-BCA3-A79A9025F3D6}" srcOrd="1" destOrd="0" presId="urn:microsoft.com/office/officeart/2008/layout/SquareAccentList"/>
    <dgm:cxn modelId="{B6BA008F-6C55-41FA-9170-57EC25498298}" type="presParOf" srcId="{FDC6D661-8EFE-4875-A68F-78B81A5F4B8C}" destId="{82EE47C1-0377-43F7-B27C-7B6928A9DB2D}" srcOrd="2" destOrd="0" presId="urn:microsoft.com/office/officeart/2008/layout/SquareAccentList"/>
    <dgm:cxn modelId="{12B19C6E-A1EA-4A2D-A775-C74A2836307A}" type="presParOf" srcId="{7C46B481-279A-41EF-BE44-2D44C3CCA8B2}" destId="{70440DA8-EA8A-41F0-BEC3-2E005FC48C00}" srcOrd="1" destOrd="0" presId="urn:microsoft.com/office/officeart/2008/layout/SquareAccentList"/>
    <dgm:cxn modelId="{92951F36-9716-46BB-828E-020A90A8C633}" type="presParOf" srcId="{70440DA8-EA8A-41F0-BEC3-2E005FC48C00}" destId="{3BB46C31-0A75-4BAD-AC3B-141CE9BE16B9}" srcOrd="0" destOrd="0" presId="urn:microsoft.com/office/officeart/2008/layout/SquareAccentList"/>
    <dgm:cxn modelId="{03DEA2CB-E96F-4927-AB82-0E690A5A06F5}" type="presParOf" srcId="{3BB46C31-0A75-4BAD-AC3B-141CE9BE16B9}" destId="{946CACB1-CF8C-4929-8619-C89BB85754C8}" srcOrd="0" destOrd="0" presId="urn:microsoft.com/office/officeart/2008/layout/SquareAccentList"/>
    <dgm:cxn modelId="{07B321BE-4D04-491C-ADFE-81BDC6BF299C}" type="presParOf" srcId="{3BB46C31-0A75-4BAD-AC3B-141CE9BE16B9}" destId="{E3855EAA-9F9B-4551-8D2F-5D50F85B36BF}" srcOrd="1" destOrd="0" presId="urn:microsoft.com/office/officeart/2008/layout/SquareAccentList"/>
    <dgm:cxn modelId="{67DC4726-5BCA-440A-8B94-E520B60D0283}" type="presParOf" srcId="{70440DA8-EA8A-41F0-BEC3-2E005FC48C00}" destId="{52EF8C23-A1F8-4674-984D-B87E10BF4E1A}" srcOrd="1" destOrd="0" presId="urn:microsoft.com/office/officeart/2008/layout/SquareAccentList"/>
    <dgm:cxn modelId="{D36B2A5E-F00D-4A13-AB32-91141363FAC1}" type="presParOf" srcId="{52EF8C23-A1F8-4674-984D-B87E10BF4E1A}" destId="{42B9C774-D27C-45DB-A02B-8DBB4B8E01A2}" srcOrd="0" destOrd="0" presId="urn:microsoft.com/office/officeart/2008/layout/SquareAccentList"/>
    <dgm:cxn modelId="{C61FE079-EE86-4332-876D-B4D64F65C231}" type="presParOf" srcId="{52EF8C23-A1F8-4674-984D-B87E10BF4E1A}" destId="{7FC83CD1-A25C-43A9-A94A-74E2222B5965}" srcOrd="1" destOrd="0" presId="urn:microsoft.com/office/officeart/2008/layout/SquareAccentList"/>
    <dgm:cxn modelId="{28B6DFD3-1D9B-425A-AC2F-FB4CCDF201DC}" type="presParOf" srcId="{70440DA8-EA8A-41F0-BEC3-2E005FC48C00}" destId="{D86F6585-1114-4E74-8F44-F72F42320C54}" srcOrd="2" destOrd="0" presId="urn:microsoft.com/office/officeart/2008/layout/SquareAccentList"/>
    <dgm:cxn modelId="{7667479B-C419-42DB-8A05-5ABDB8DD085A}" type="presParOf" srcId="{D86F6585-1114-4E74-8F44-F72F42320C54}" destId="{77C6EFA8-809A-4501-8DEE-43752BC63BD7}" srcOrd="0" destOrd="0" presId="urn:microsoft.com/office/officeart/2008/layout/SquareAccentList"/>
    <dgm:cxn modelId="{98F5F56D-C0B7-45C1-BABB-CF89C3DB63FC}" type="presParOf" srcId="{D86F6585-1114-4E74-8F44-F72F42320C54}" destId="{F487A303-83F6-4304-A784-126328AD201C}" srcOrd="1" destOrd="0" presId="urn:microsoft.com/office/officeart/2008/layout/SquareAccentList"/>
    <dgm:cxn modelId="{376942FD-AB5D-4249-846D-9B8AE52CEC9B}" type="presParOf" srcId="{70440DA8-EA8A-41F0-BEC3-2E005FC48C00}" destId="{32083BD9-52B6-4C13-96FD-47F02ED37F05}" srcOrd="3" destOrd="0" presId="urn:microsoft.com/office/officeart/2008/layout/SquareAccentList"/>
    <dgm:cxn modelId="{15B9123F-17CE-4572-8351-848A5926AD2C}" type="presParOf" srcId="{32083BD9-52B6-4C13-96FD-47F02ED37F05}" destId="{397A134F-985F-46CA-A32F-C774E224F42B}" srcOrd="0" destOrd="0" presId="urn:microsoft.com/office/officeart/2008/layout/SquareAccentList"/>
    <dgm:cxn modelId="{9A021FDA-018C-40A1-9057-DB056973F6AB}" type="presParOf" srcId="{32083BD9-52B6-4C13-96FD-47F02ED37F05}" destId="{19FC42E7-3016-437A-B05E-E886E66B6C75}" srcOrd="1" destOrd="0" presId="urn:microsoft.com/office/officeart/2008/layout/SquareAccentList"/>
    <dgm:cxn modelId="{ED5FF4B1-60FA-4E11-8E88-71A325653B80}" type="presParOf" srcId="{70440DA8-EA8A-41F0-BEC3-2E005FC48C00}" destId="{31C54141-6E0F-4E8D-AF1C-26B8977D976B}" srcOrd="4" destOrd="0" presId="urn:microsoft.com/office/officeart/2008/layout/SquareAccentList"/>
    <dgm:cxn modelId="{7E53A2CE-21AB-4C12-8FA7-F8FCBD2707F1}" type="presParOf" srcId="{31C54141-6E0F-4E8D-AF1C-26B8977D976B}" destId="{6D874C65-FBF3-4B13-A244-3DDC37F04AC1}" srcOrd="0" destOrd="0" presId="urn:microsoft.com/office/officeart/2008/layout/SquareAccentList"/>
    <dgm:cxn modelId="{1F304799-9359-4E28-8ED7-57E5EE3DCFAC}" type="presParOf" srcId="{31C54141-6E0F-4E8D-AF1C-26B8977D976B}" destId="{944C96B8-09B6-4A9D-B27E-1CD60F25FC91}" srcOrd="1" destOrd="0" presId="urn:microsoft.com/office/officeart/2008/layout/SquareAccentList"/>
    <dgm:cxn modelId="{2DE4FB8A-75B6-46A0-8B70-6A3C8D56F917}" type="presParOf" srcId="{70440DA8-EA8A-41F0-BEC3-2E005FC48C00}" destId="{38728072-0026-4E39-ACF3-ABD7DFFF8101}" srcOrd="5" destOrd="0" presId="urn:microsoft.com/office/officeart/2008/layout/SquareAccentList"/>
    <dgm:cxn modelId="{DA777DEB-A5E6-4F55-905A-F34FCE78A800}" type="presParOf" srcId="{38728072-0026-4E39-ACF3-ABD7DFFF8101}" destId="{FB67DDAC-1D9F-4A54-9585-31AE74013960}" srcOrd="0" destOrd="0" presId="urn:microsoft.com/office/officeart/2008/layout/SquareAccentList"/>
    <dgm:cxn modelId="{3ED336C8-B918-4A04-AD62-E50E5D260BEA}" type="presParOf" srcId="{38728072-0026-4E39-ACF3-ABD7DFFF8101}" destId="{842E058E-F7AA-458E-9A33-F9C8591CBAA2}" srcOrd="1" destOrd="0" presId="urn:microsoft.com/office/officeart/2008/layout/SquareAccentList"/>
    <dgm:cxn modelId="{5010E7EC-C3D4-4659-9176-867EE114D0B5}" type="presParOf" srcId="{70440DA8-EA8A-41F0-BEC3-2E005FC48C00}" destId="{3953F847-87A4-4E54-942D-D1494CEFDE80}" srcOrd="6" destOrd="0" presId="urn:microsoft.com/office/officeart/2008/layout/SquareAccentList"/>
    <dgm:cxn modelId="{88876F1A-73A5-4B67-841C-6239ED86E69D}" type="presParOf" srcId="{3953F847-87A4-4E54-942D-D1494CEFDE80}" destId="{E6C07239-DF64-478D-8460-5D00A2C8B5C7}" srcOrd="0" destOrd="0" presId="urn:microsoft.com/office/officeart/2008/layout/SquareAccentList"/>
    <dgm:cxn modelId="{493D2605-D69A-449D-B67A-8B36021AD69A}" type="presParOf" srcId="{3953F847-87A4-4E54-942D-D1494CEFDE80}" destId="{3A70429C-2BCB-4554-8544-477944DADB76}" srcOrd="1" destOrd="0" presId="urn:microsoft.com/office/officeart/2008/layout/SquareAccentList"/>
    <dgm:cxn modelId="{4A0AE3D0-B01C-4E42-8646-05AC1F6AD27E}" type="presParOf" srcId="{A3E749C9-4631-4799-83DB-D6AD00794C60}" destId="{32DD9D53-2AE6-465D-AE14-5369778DF500}" srcOrd="2" destOrd="0" presId="urn:microsoft.com/office/officeart/2008/layout/SquareAccentList"/>
    <dgm:cxn modelId="{CECB4727-706B-4568-9C9D-A882CD9F3230}" type="presParOf" srcId="{32DD9D53-2AE6-465D-AE14-5369778DF500}" destId="{93D92745-15CB-4EFE-83E9-859C9F8F5F3F}" srcOrd="0" destOrd="0" presId="urn:microsoft.com/office/officeart/2008/layout/SquareAccentList"/>
    <dgm:cxn modelId="{55628482-4A63-4A2A-9EE4-BFA8D62E923E}" type="presParOf" srcId="{93D92745-15CB-4EFE-83E9-859C9F8F5F3F}" destId="{1F658ECC-7765-4210-92B4-EF073C9F4566}" srcOrd="0" destOrd="0" presId="urn:microsoft.com/office/officeart/2008/layout/SquareAccentList"/>
    <dgm:cxn modelId="{8B2F72C0-6574-4BDE-A2B4-DFFF40F2AAE5}" type="presParOf" srcId="{93D92745-15CB-4EFE-83E9-859C9F8F5F3F}" destId="{45AE4FC4-3C19-4A50-BEC3-87B45A58E2AE}" srcOrd="1" destOrd="0" presId="urn:microsoft.com/office/officeart/2008/layout/SquareAccentList"/>
    <dgm:cxn modelId="{30D4BAC1-441E-4B4C-82FC-91710526DB4F}" type="presParOf" srcId="{93D92745-15CB-4EFE-83E9-859C9F8F5F3F}" destId="{56427E5E-6DC6-4C80-9C5D-0B1C39B00096}" srcOrd="2" destOrd="0" presId="urn:microsoft.com/office/officeart/2008/layout/SquareAccentList"/>
    <dgm:cxn modelId="{EAA536C0-D5FD-4349-990C-28022BF37C1C}" type="presParOf" srcId="{32DD9D53-2AE6-465D-AE14-5369778DF500}" destId="{2A3F15E4-99DA-49F2-85A7-6DF7045CBD0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A6FFF7A-EB94-476B-8508-61E701E8A195}" type="doc">
      <dgm:prSet loTypeId="urn:microsoft.com/office/officeart/2005/8/layout/targe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3A5122E-571C-4634-A16C-CD6DBD744A98}">
      <dgm:prSet phldrT="[Текст]"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В</a:t>
          </a:r>
          <a:r>
            <a:rPr lang="ru-RU" sz="1400" b="0" baseline="0" dirty="0" smtClean="0">
              <a:latin typeface="Times New Roman" pitchFamily="18" charset="0"/>
              <a:cs typeface="Times New Roman" pitchFamily="18" charset="0"/>
            </a:rPr>
            <a:t> областных лагерях отдохнули </a:t>
          </a:r>
          <a:r>
            <a:rPr lang="ru-RU" sz="1400" b="1" baseline="0" dirty="0" smtClean="0">
              <a:latin typeface="Times New Roman" pitchFamily="18" charset="0"/>
              <a:cs typeface="Times New Roman" pitchFamily="18" charset="0"/>
            </a:rPr>
            <a:t>29 человек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65170B87-9A1B-4289-93AC-DE24FE206F08}" type="parTrans" cxnId="{B2FDCCCA-0CD2-4156-9C6C-5AF84147C01A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E01EBD67-0E7F-4BDA-A302-D1A078D4116D}" type="sibTrans" cxnId="{B2FDCCCA-0CD2-4156-9C6C-5AF84147C01A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96F332A-833A-4FC6-9711-5A6FCFFE7EAA}">
      <dgm:prSet phldrT="[Текст]"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Областной лагерь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«Юный десантник»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12 человек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EA5AD2B8-95A5-4A9B-97D0-F1525AACF495}" type="parTrans" cxnId="{55C8421C-6CDB-409B-A1E4-2C6E07278CC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4CC4092D-CED2-46C7-8521-BC3D647B9F55}" type="sibTrans" cxnId="{55C8421C-6CDB-409B-A1E4-2C6E07278CC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440C9B2-905F-4234-97E8-E7A0259DD6AC}">
      <dgm:prSet phldrT="[Текст]"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Областной лагерь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«Рубин»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10 человек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3338E973-452A-47B3-B555-FBD515630D31}" type="parTrans" cxnId="{B7FB5981-2162-4748-8C35-79E31A2FFD6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5411A39-4758-4384-A765-0A1D54B5BB0C}" type="sibTrans" cxnId="{B7FB5981-2162-4748-8C35-79E31A2FFD6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2FDDF17-B4D9-44A9-A59F-7F2A017A321A}">
      <dgm:prSet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Областной лагерь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«Пламенный»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5 человек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787DF8B9-E60A-4619-8C26-C26E3728E020}" type="parTrans" cxnId="{5BDAE3AE-701D-49CE-8ED0-054AA2A6A718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3376B2E1-8CFA-4D7F-A178-5B222C2D81F2}" type="sibTrans" cxnId="{5BDAE3AE-701D-49CE-8ED0-054AA2A6A718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0FE030B8-1A07-4695-8BE4-801DA4DACBF2}">
      <dgm:prSet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Областной лагерь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«Зарница»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 человека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3BE4C37D-A998-40C2-B59B-329B537B7A57}" type="parTrans" cxnId="{9CFFA05D-D40B-4B46-87DF-4B3E020B190C}">
      <dgm:prSet/>
      <dgm:spPr/>
      <dgm:t>
        <a:bodyPr/>
        <a:lstStyle/>
        <a:p>
          <a:endParaRPr lang="ru-RU"/>
        </a:p>
      </dgm:t>
    </dgm:pt>
    <dgm:pt modelId="{ED983F5E-4242-48D9-9AA8-1C147D105D54}" type="sibTrans" cxnId="{9CFFA05D-D40B-4B46-87DF-4B3E020B190C}">
      <dgm:prSet/>
      <dgm:spPr/>
      <dgm:t>
        <a:bodyPr/>
        <a:lstStyle/>
        <a:p>
          <a:endParaRPr lang="ru-RU"/>
        </a:p>
      </dgm:t>
    </dgm:pt>
    <dgm:pt modelId="{5B66A976-A715-4011-AB2F-4829A709166B}" type="pres">
      <dgm:prSet presAssocID="{5A6FFF7A-EB94-476B-8508-61E701E8A19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88480D-5179-43CE-B007-51132F4304E9}" type="pres">
      <dgm:prSet presAssocID="{33A5122E-571C-4634-A16C-CD6DBD744A98}" presName="circle1" presStyleLbl="node1" presStyleIdx="0" presStyleCnt="5"/>
      <dgm:spPr/>
    </dgm:pt>
    <dgm:pt modelId="{C463E83E-FE5E-4E3F-820C-23820B18B74B}" type="pres">
      <dgm:prSet presAssocID="{33A5122E-571C-4634-A16C-CD6DBD744A98}" presName="space" presStyleCnt="0"/>
      <dgm:spPr/>
    </dgm:pt>
    <dgm:pt modelId="{6CE70E38-B0FE-424C-9710-B0D127FFB8DF}" type="pres">
      <dgm:prSet presAssocID="{33A5122E-571C-4634-A16C-CD6DBD744A98}" presName="rect1" presStyleLbl="alignAcc1" presStyleIdx="0" presStyleCnt="5"/>
      <dgm:spPr/>
      <dgm:t>
        <a:bodyPr/>
        <a:lstStyle/>
        <a:p>
          <a:endParaRPr lang="ru-RU"/>
        </a:p>
      </dgm:t>
    </dgm:pt>
    <dgm:pt modelId="{574D9105-19F4-443E-B4E3-7DC79E36912F}" type="pres">
      <dgm:prSet presAssocID="{996F332A-833A-4FC6-9711-5A6FCFFE7EAA}" presName="vertSpace2" presStyleLbl="node1" presStyleIdx="0" presStyleCnt="5"/>
      <dgm:spPr/>
    </dgm:pt>
    <dgm:pt modelId="{D39257D6-399B-479A-961E-13A552E86ECA}" type="pres">
      <dgm:prSet presAssocID="{996F332A-833A-4FC6-9711-5A6FCFFE7EAA}" presName="circle2" presStyleLbl="node1" presStyleIdx="1" presStyleCnt="5"/>
      <dgm:spPr/>
    </dgm:pt>
    <dgm:pt modelId="{518AE0F8-CEE7-42A8-965F-C4F2C66A879A}" type="pres">
      <dgm:prSet presAssocID="{996F332A-833A-4FC6-9711-5A6FCFFE7EAA}" presName="rect2" presStyleLbl="alignAcc1" presStyleIdx="1" presStyleCnt="5"/>
      <dgm:spPr/>
      <dgm:t>
        <a:bodyPr/>
        <a:lstStyle/>
        <a:p>
          <a:endParaRPr lang="ru-RU"/>
        </a:p>
      </dgm:t>
    </dgm:pt>
    <dgm:pt modelId="{11A64B67-58D8-477E-98F0-58E92439846A}" type="pres">
      <dgm:prSet presAssocID="{9440C9B2-905F-4234-97E8-E7A0259DD6AC}" presName="vertSpace3" presStyleLbl="node1" presStyleIdx="1" presStyleCnt="5"/>
      <dgm:spPr/>
    </dgm:pt>
    <dgm:pt modelId="{DE017177-8996-462C-9CC2-7E6352D1A4DD}" type="pres">
      <dgm:prSet presAssocID="{9440C9B2-905F-4234-97E8-E7A0259DD6AC}" presName="circle3" presStyleLbl="node1" presStyleIdx="2" presStyleCnt="5"/>
      <dgm:spPr/>
    </dgm:pt>
    <dgm:pt modelId="{4E660E46-9DF5-4DA2-B1E8-C5DFAB7BFAB8}" type="pres">
      <dgm:prSet presAssocID="{9440C9B2-905F-4234-97E8-E7A0259DD6AC}" presName="rect3" presStyleLbl="alignAcc1" presStyleIdx="2" presStyleCnt="5"/>
      <dgm:spPr/>
      <dgm:t>
        <a:bodyPr/>
        <a:lstStyle/>
        <a:p>
          <a:endParaRPr lang="ru-RU"/>
        </a:p>
      </dgm:t>
    </dgm:pt>
    <dgm:pt modelId="{2C19EC99-4BA3-4496-A54E-FE64F3070D7B}" type="pres">
      <dgm:prSet presAssocID="{12FDDF17-B4D9-44A9-A59F-7F2A017A321A}" presName="vertSpace4" presStyleLbl="node1" presStyleIdx="2" presStyleCnt="5"/>
      <dgm:spPr/>
    </dgm:pt>
    <dgm:pt modelId="{A95B8285-0AA5-480E-95C6-A426454A8AC1}" type="pres">
      <dgm:prSet presAssocID="{12FDDF17-B4D9-44A9-A59F-7F2A017A321A}" presName="circle4" presStyleLbl="node1" presStyleIdx="3" presStyleCnt="5"/>
      <dgm:spPr/>
    </dgm:pt>
    <dgm:pt modelId="{7FBBCDB4-BFB6-44AD-B1F1-566D7A998344}" type="pres">
      <dgm:prSet presAssocID="{12FDDF17-B4D9-44A9-A59F-7F2A017A321A}" presName="rect4" presStyleLbl="alignAcc1" presStyleIdx="3" presStyleCnt="5"/>
      <dgm:spPr/>
      <dgm:t>
        <a:bodyPr/>
        <a:lstStyle/>
        <a:p>
          <a:endParaRPr lang="ru-RU"/>
        </a:p>
      </dgm:t>
    </dgm:pt>
    <dgm:pt modelId="{988EF6B7-1C1F-43B9-AEA9-5C1D79CB5DA7}" type="pres">
      <dgm:prSet presAssocID="{0FE030B8-1A07-4695-8BE4-801DA4DACBF2}" presName="vertSpace5" presStyleLbl="node1" presStyleIdx="3" presStyleCnt="5"/>
      <dgm:spPr/>
    </dgm:pt>
    <dgm:pt modelId="{35788E24-A222-4395-8BA9-6764D5DC4542}" type="pres">
      <dgm:prSet presAssocID="{0FE030B8-1A07-4695-8BE4-801DA4DACBF2}" presName="circle5" presStyleLbl="node1" presStyleIdx="4" presStyleCnt="5"/>
      <dgm:spPr/>
    </dgm:pt>
    <dgm:pt modelId="{21FA7F4E-2E59-490F-B198-B3C3CE7962AA}" type="pres">
      <dgm:prSet presAssocID="{0FE030B8-1A07-4695-8BE4-801DA4DACBF2}" presName="rect5" presStyleLbl="alignAcc1" presStyleIdx="4" presStyleCnt="5"/>
      <dgm:spPr/>
      <dgm:t>
        <a:bodyPr/>
        <a:lstStyle/>
        <a:p>
          <a:endParaRPr lang="ru-RU"/>
        </a:p>
      </dgm:t>
    </dgm:pt>
    <dgm:pt modelId="{0172A2BE-3757-4360-9F60-BAFB9B58143C}" type="pres">
      <dgm:prSet presAssocID="{33A5122E-571C-4634-A16C-CD6DBD744A98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BDDC4-D906-4CFA-B59F-182C88F75074}" type="pres">
      <dgm:prSet presAssocID="{996F332A-833A-4FC6-9711-5A6FCFFE7EAA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174A8-05C5-4F67-A381-AD7474ECC01E}" type="pres">
      <dgm:prSet presAssocID="{9440C9B2-905F-4234-97E8-E7A0259DD6AC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C25AD2-A98C-413B-8DF7-EB4AF2E5368A}" type="pres">
      <dgm:prSet presAssocID="{12FDDF17-B4D9-44A9-A59F-7F2A017A321A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0F11A-47F7-4B76-A031-A1949F892B32}" type="pres">
      <dgm:prSet presAssocID="{0FE030B8-1A07-4695-8BE4-801DA4DACBF2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7F6C13-E987-4F59-9A3E-31C1478E66B9}" type="presOf" srcId="{0FE030B8-1A07-4695-8BE4-801DA4DACBF2}" destId="{21FA7F4E-2E59-490F-B198-B3C3CE7962AA}" srcOrd="0" destOrd="0" presId="urn:microsoft.com/office/officeart/2005/8/layout/target3"/>
    <dgm:cxn modelId="{B7FB5981-2162-4748-8C35-79E31A2FFD6B}" srcId="{5A6FFF7A-EB94-476B-8508-61E701E8A195}" destId="{9440C9B2-905F-4234-97E8-E7A0259DD6AC}" srcOrd="2" destOrd="0" parTransId="{3338E973-452A-47B3-B555-FBD515630D31}" sibTransId="{D5411A39-4758-4384-A765-0A1D54B5BB0C}"/>
    <dgm:cxn modelId="{C303257C-FB8B-4C6E-9000-4B084FFAEF8C}" type="presOf" srcId="{996F332A-833A-4FC6-9711-5A6FCFFE7EAA}" destId="{518AE0F8-CEE7-42A8-965F-C4F2C66A879A}" srcOrd="0" destOrd="0" presId="urn:microsoft.com/office/officeart/2005/8/layout/target3"/>
    <dgm:cxn modelId="{55C8421C-6CDB-409B-A1E4-2C6E07278CC9}" srcId="{5A6FFF7A-EB94-476B-8508-61E701E8A195}" destId="{996F332A-833A-4FC6-9711-5A6FCFFE7EAA}" srcOrd="1" destOrd="0" parTransId="{EA5AD2B8-95A5-4A9B-97D0-F1525AACF495}" sibTransId="{4CC4092D-CED2-46C7-8521-BC3D647B9F55}"/>
    <dgm:cxn modelId="{9CFFA05D-D40B-4B46-87DF-4B3E020B190C}" srcId="{5A6FFF7A-EB94-476B-8508-61E701E8A195}" destId="{0FE030B8-1A07-4695-8BE4-801DA4DACBF2}" srcOrd="4" destOrd="0" parTransId="{3BE4C37D-A998-40C2-B59B-329B537B7A57}" sibTransId="{ED983F5E-4242-48D9-9AA8-1C147D105D54}"/>
    <dgm:cxn modelId="{B5F8CD6E-84DE-4E4A-972B-8C86FC7055E4}" type="presOf" srcId="{12FDDF17-B4D9-44A9-A59F-7F2A017A321A}" destId="{7FBBCDB4-BFB6-44AD-B1F1-566D7A998344}" srcOrd="0" destOrd="0" presId="urn:microsoft.com/office/officeart/2005/8/layout/target3"/>
    <dgm:cxn modelId="{429F4B93-ABED-4D06-AA05-4768938DC538}" type="presOf" srcId="{0FE030B8-1A07-4695-8BE4-801DA4DACBF2}" destId="{7800F11A-47F7-4B76-A031-A1949F892B32}" srcOrd="1" destOrd="0" presId="urn:microsoft.com/office/officeart/2005/8/layout/target3"/>
    <dgm:cxn modelId="{5376BAF1-D4CA-43E9-9605-58E2EB6CFDB1}" type="presOf" srcId="{33A5122E-571C-4634-A16C-CD6DBD744A98}" destId="{6CE70E38-B0FE-424C-9710-B0D127FFB8DF}" srcOrd="0" destOrd="0" presId="urn:microsoft.com/office/officeart/2005/8/layout/target3"/>
    <dgm:cxn modelId="{5E8BE8FD-D0AD-409A-B245-E9908F0BDF1E}" type="presOf" srcId="{9440C9B2-905F-4234-97E8-E7A0259DD6AC}" destId="{8C7174A8-05C5-4F67-A381-AD7474ECC01E}" srcOrd="1" destOrd="0" presId="urn:microsoft.com/office/officeart/2005/8/layout/target3"/>
    <dgm:cxn modelId="{DA8FF35B-7B05-4039-B7F0-5DD7E13FC108}" type="presOf" srcId="{996F332A-833A-4FC6-9711-5A6FCFFE7EAA}" destId="{312BDDC4-D906-4CFA-B59F-182C88F75074}" srcOrd="1" destOrd="0" presId="urn:microsoft.com/office/officeart/2005/8/layout/target3"/>
    <dgm:cxn modelId="{DDF750C1-B545-4066-9905-B4AF9B8EEA97}" type="presOf" srcId="{33A5122E-571C-4634-A16C-CD6DBD744A98}" destId="{0172A2BE-3757-4360-9F60-BAFB9B58143C}" srcOrd="1" destOrd="0" presId="urn:microsoft.com/office/officeart/2005/8/layout/target3"/>
    <dgm:cxn modelId="{B2FDCCCA-0CD2-4156-9C6C-5AF84147C01A}" srcId="{5A6FFF7A-EB94-476B-8508-61E701E8A195}" destId="{33A5122E-571C-4634-A16C-CD6DBD744A98}" srcOrd="0" destOrd="0" parTransId="{65170B87-9A1B-4289-93AC-DE24FE206F08}" sibTransId="{E01EBD67-0E7F-4BDA-A302-D1A078D4116D}"/>
    <dgm:cxn modelId="{42E7EAEA-7134-4712-9179-B484AB4E8E62}" type="presOf" srcId="{9440C9B2-905F-4234-97E8-E7A0259DD6AC}" destId="{4E660E46-9DF5-4DA2-B1E8-C5DFAB7BFAB8}" srcOrd="0" destOrd="0" presId="urn:microsoft.com/office/officeart/2005/8/layout/target3"/>
    <dgm:cxn modelId="{DD7B25DF-24EE-45A4-BAB0-DF724EDB679E}" type="presOf" srcId="{5A6FFF7A-EB94-476B-8508-61E701E8A195}" destId="{5B66A976-A715-4011-AB2F-4829A709166B}" srcOrd="0" destOrd="0" presId="urn:microsoft.com/office/officeart/2005/8/layout/target3"/>
    <dgm:cxn modelId="{5BDAE3AE-701D-49CE-8ED0-054AA2A6A718}" srcId="{5A6FFF7A-EB94-476B-8508-61E701E8A195}" destId="{12FDDF17-B4D9-44A9-A59F-7F2A017A321A}" srcOrd="3" destOrd="0" parTransId="{787DF8B9-E60A-4619-8C26-C26E3728E020}" sibTransId="{3376B2E1-8CFA-4D7F-A178-5B222C2D81F2}"/>
    <dgm:cxn modelId="{A8660176-C769-40D2-8127-FE1BA561D4F3}" type="presOf" srcId="{12FDDF17-B4D9-44A9-A59F-7F2A017A321A}" destId="{2FC25AD2-A98C-413B-8DF7-EB4AF2E5368A}" srcOrd="1" destOrd="0" presId="urn:microsoft.com/office/officeart/2005/8/layout/target3"/>
    <dgm:cxn modelId="{35146C83-9792-471E-8716-FCEB2819D57B}" type="presParOf" srcId="{5B66A976-A715-4011-AB2F-4829A709166B}" destId="{5888480D-5179-43CE-B007-51132F4304E9}" srcOrd="0" destOrd="0" presId="urn:microsoft.com/office/officeart/2005/8/layout/target3"/>
    <dgm:cxn modelId="{BE76CE6F-961B-4292-8A7E-1860918463C4}" type="presParOf" srcId="{5B66A976-A715-4011-AB2F-4829A709166B}" destId="{C463E83E-FE5E-4E3F-820C-23820B18B74B}" srcOrd="1" destOrd="0" presId="urn:microsoft.com/office/officeart/2005/8/layout/target3"/>
    <dgm:cxn modelId="{721FB29B-5978-4F10-A1F6-E42C8961DA37}" type="presParOf" srcId="{5B66A976-A715-4011-AB2F-4829A709166B}" destId="{6CE70E38-B0FE-424C-9710-B0D127FFB8DF}" srcOrd="2" destOrd="0" presId="urn:microsoft.com/office/officeart/2005/8/layout/target3"/>
    <dgm:cxn modelId="{99A9D6E8-4D8D-427D-8FDB-86240C6E337B}" type="presParOf" srcId="{5B66A976-A715-4011-AB2F-4829A709166B}" destId="{574D9105-19F4-443E-B4E3-7DC79E36912F}" srcOrd="3" destOrd="0" presId="urn:microsoft.com/office/officeart/2005/8/layout/target3"/>
    <dgm:cxn modelId="{8486DB8E-5EE5-4910-B117-049555DA6A9E}" type="presParOf" srcId="{5B66A976-A715-4011-AB2F-4829A709166B}" destId="{D39257D6-399B-479A-961E-13A552E86ECA}" srcOrd="4" destOrd="0" presId="urn:microsoft.com/office/officeart/2005/8/layout/target3"/>
    <dgm:cxn modelId="{BD7CA874-6417-411D-97DB-262040317FE1}" type="presParOf" srcId="{5B66A976-A715-4011-AB2F-4829A709166B}" destId="{518AE0F8-CEE7-42A8-965F-C4F2C66A879A}" srcOrd="5" destOrd="0" presId="urn:microsoft.com/office/officeart/2005/8/layout/target3"/>
    <dgm:cxn modelId="{18899A94-4456-456F-A516-93C4DCD18920}" type="presParOf" srcId="{5B66A976-A715-4011-AB2F-4829A709166B}" destId="{11A64B67-58D8-477E-98F0-58E92439846A}" srcOrd="6" destOrd="0" presId="urn:microsoft.com/office/officeart/2005/8/layout/target3"/>
    <dgm:cxn modelId="{9FF8C83A-77E3-43BF-8CA1-781240261157}" type="presParOf" srcId="{5B66A976-A715-4011-AB2F-4829A709166B}" destId="{DE017177-8996-462C-9CC2-7E6352D1A4DD}" srcOrd="7" destOrd="0" presId="urn:microsoft.com/office/officeart/2005/8/layout/target3"/>
    <dgm:cxn modelId="{B265458F-DB25-4F15-82E5-CB83F8B9117F}" type="presParOf" srcId="{5B66A976-A715-4011-AB2F-4829A709166B}" destId="{4E660E46-9DF5-4DA2-B1E8-C5DFAB7BFAB8}" srcOrd="8" destOrd="0" presId="urn:microsoft.com/office/officeart/2005/8/layout/target3"/>
    <dgm:cxn modelId="{B3CAED10-CD5E-4C63-ABD9-187966217072}" type="presParOf" srcId="{5B66A976-A715-4011-AB2F-4829A709166B}" destId="{2C19EC99-4BA3-4496-A54E-FE64F3070D7B}" srcOrd="9" destOrd="0" presId="urn:microsoft.com/office/officeart/2005/8/layout/target3"/>
    <dgm:cxn modelId="{38B95F70-35CF-474F-BBAF-EA1F8E402210}" type="presParOf" srcId="{5B66A976-A715-4011-AB2F-4829A709166B}" destId="{A95B8285-0AA5-480E-95C6-A426454A8AC1}" srcOrd="10" destOrd="0" presId="urn:microsoft.com/office/officeart/2005/8/layout/target3"/>
    <dgm:cxn modelId="{01E03B8B-A0CF-4B11-81D3-7AED3049D162}" type="presParOf" srcId="{5B66A976-A715-4011-AB2F-4829A709166B}" destId="{7FBBCDB4-BFB6-44AD-B1F1-566D7A998344}" srcOrd="11" destOrd="0" presId="urn:microsoft.com/office/officeart/2005/8/layout/target3"/>
    <dgm:cxn modelId="{404ED6B2-0901-4A79-A956-C396F5C48E35}" type="presParOf" srcId="{5B66A976-A715-4011-AB2F-4829A709166B}" destId="{988EF6B7-1C1F-43B9-AEA9-5C1D79CB5DA7}" srcOrd="12" destOrd="0" presId="urn:microsoft.com/office/officeart/2005/8/layout/target3"/>
    <dgm:cxn modelId="{C6844583-18AA-4615-937E-C8C7A6B33E02}" type="presParOf" srcId="{5B66A976-A715-4011-AB2F-4829A709166B}" destId="{35788E24-A222-4395-8BA9-6764D5DC4542}" srcOrd="13" destOrd="0" presId="urn:microsoft.com/office/officeart/2005/8/layout/target3"/>
    <dgm:cxn modelId="{947CFEBB-0789-4B38-BFE4-05A9B0615984}" type="presParOf" srcId="{5B66A976-A715-4011-AB2F-4829A709166B}" destId="{21FA7F4E-2E59-490F-B198-B3C3CE7962AA}" srcOrd="14" destOrd="0" presId="urn:microsoft.com/office/officeart/2005/8/layout/target3"/>
    <dgm:cxn modelId="{31C0CBDC-C11E-492C-AB97-FE1F354D13C1}" type="presParOf" srcId="{5B66A976-A715-4011-AB2F-4829A709166B}" destId="{0172A2BE-3757-4360-9F60-BAFB9B58143C}" srcOrd="15" destOrd="0" presId="urn:microsoft.com/office/officeart/2005/8/layout/target3"/>
    <dgm:cxn modelId="{AAEEBA12-AB37-40E7-BE99-9CCA346A35AC}" type="presParOf" srcId="{5B66A976-A715-4011-AB2F-4829A709166B}" destId="{312BDDC4-D906-4CFA-B59F-182C88F75074}" srcOrd="16" destOrd="0" presId="urn:microsoft.com/office/officeart/2005/8/layout/target3"/>
    <dgm:cxn modelId="{5075E649-61DA-4F98-97B6-17CB3A4BBE6B}" type="presParOf" srcId="{5B66A976-A715-4011-AB2F-4829A709166B}" destId="{8C7174A8-05C5-4F67-A381-AD7474ECC01E}" srcOrd="17" destOrd="0" presId="urn:microsoft.com/office/officeart/2005/8/layout/target3"/>
    <dgm:cxn modelId="{C6C6CC33-BE01-4E7C-8F4F-FCC88E1B0BED}" type="presParOf" srcId="{5B66A976-A715-4011-AB2F-4829A709166B}" destId="{2FC25AD2-A98C-413B-8DF7-EB4AF2E5368A}" srcOrd="18" destOrd="0" presId="urn:microsoft.com/office/officeart/2005/8/layout/target3"/>
    <dgm:cxn modelId="{5896DE6F-E2F1-46B3-8805-FCF11AD84C1E}" type="presParOf" srcId="{5B66A976-A715-4011-AB2F-4829A709166B}" destId="{7800F11A-47F7-4B76-A031-A1949F892B32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29AA59-782F-407F-8BEE-85DE224B92F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C64407-C1EF-4D79-A17D-52EFCBDB70F9}">
      <dgm:prSet phldrT="[Текст]" cust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solidFill>
            <a:schemeClr val="accent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20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Муниципальный бюджет </a:t>
          </a:r>
        </a:p>
        <a:p>
          <a:pPr>
            <a:spcAft>
              <a:spcPts val="0"/>
            </a:spcAft>
          </a:pPr>
          <a:r>
            <a:rPr lang="ru-RU" sz="1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259 751, 2  рубля</a:t>
          </a:r>
          <a:endParaRPr lang="ru-RU" sz="14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44A2E1-9876-4AA7-AF68-B607CF160873}" type="parTrans" cxnId="{66F7DCB4-1FCF-4D92-8986-BAC214A9811D}">
      <dgm:prSet/>
      <dgm:spPr/>
      <dgm:t>
        <a:bodyPr/>
        <a:lstStyle/>
        <a:p>
          <a:endParaRPr lang="ru-RU"/>
        </a:p>
      </dgm:t>
    </dgm:pt>
    <dgm:pt modelId="{E03C915F-F30D-4072-89A1-E2D1C94BD107}" type="sibTrans" cxnId="{66F7DCB4-1FCF-4D92-8986-BAC214A9811D}">
      <dgm:prSet/>
      <dgm:spPr/>
      <dgm:t>
        <a:bodyPr/>
        <a:lstStyle/>
        <a:p>
          <a:endParaRPr lang="ru-RU"/>
        </a:p>
      </dgm:t>
    </dgm:pt>
    <dgm:pt modelId="{115723EF-D583-4001-A594-19A0E70BF266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34 451, 2 руб. </a:t>
          </a:r>
          <a:r>
            <a:rPr lang="ru-RU" sz="14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на улучшение              МТБ ДООЦ «Ласточка»</a:t>
          </a:r>
          <a:endParaRPr lang="ru-RU" sz="1400" b="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F5077B-A7CC-41B0-97A4-C3DA4B182CE2}" type="parTrans" cxnId="{F9EFE859-CC44-45FD-BEB5-B9242D0D60F0}">
      <dgm:prSet/>
      <dgm:spPr/>
      <dgm:t>
        <a:bodyPr/>
        <a:lstStyle/>
        <a:p>
          <a:endParaRPr lang="ru-RU"/>
        </a:p>
      </dgm:t>
    </dgm:pt>
    <dgm:pt modelId="{9D188673-2CB2-41CA-A10F-9CE16B25D2A0}" type="sibTrans" cxnId="{F9EFE859-CC44-45FD-BEB5-B9242D0D60F0}">
      <dgm:prSet/>
      <dgm:spPr/>
      <dgm:t>
        <a:bodyPr/>
        <a:lstStyle/>
        <a:p>
          <a:endParaRPr lang="ru-RU"/>
        </a:p>
      </dgm:t>
    </dgm:pt>
    <dgm:pt modelId="{A7C18BCB-246E-4FD0-B23C-92AFC765483D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30 000 руб. </a:t>
          </a:r>
          <a:r>
            <a:rPr lang="ru-RU" sz="14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на подвоз детей в лагеря Рязанской области</a:t>
          </a:r>
          <a:endParaRPr lang="ru-RU" sz="1400" b="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6E950C5-FDF4-4FB5-AC5F-32619A04A476}" type="parTrans" cxnId="{1955A6C2-B356-447D-B022-B30EB9407BC8}">
      <dgm:prSet/>
      <dgm:spPr/>
      <dgm:t>
        <a:bodyPr/>
        <a:lstStyle/>
        <a:p>
          <a:endParaRPr lang="ru-RU"/>
        </a:p>
      </dgm:t>
    </dgm:pt>
    <dgm:pt modelId="{191E75B5-41B6-4196-AC3E-EC3908886C2B}" type="sibTrans" cxnId="{1955A6C2-B356-447D-B022-B30EB9407BC8}">
      <dgm:prSet/>
      <dgm:spPr/>
      <dgm:t>
        <a:bodyPr/>
        <a:lstStyle/>
        <a:p>
          <a:endParaRPr lang="ru-RU"/>
        </a:p>
      </dgm:t>
    </dgm:pt>
    <dgm:pt modelId="{173E2006-EC19-4594-9C94-50B1C8F88F78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195 300 руб. </a:t>
          </a:r>
          <a:r>
            <a:rPr lang="ru-RU" sz="14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на оплату труда детям в школьных трудовых бригадах и лагерях труда и отдыха</a:t>
          </a:r>
          <a:endParaRPr lang="ru-RU" sz="1400" b="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32D11A-E2E5-4918-8BBA-9C76C0A6A288}" type="parTrans" cxnId="{6E69B5EA-5FB8-47F6-AB77-6929CFEC4B9A}">
      <dgm:prSet/>
      <dgm:spPr/>
      <dgm:t>
        <a:bodyPr/>
        <a:lstStyle/>
        <a:p>
          <a:endParaRPr lang="ru-RU"/>
        </a:p>
      </dgm:t>
    </dgm:pt>
    <dgm:pt modelId="{F1124482-AAA1-4DEB-9C23-DC1AEA2F5A12}" type="sibTrans" cxnId="{6E69B5EA-5FB8-47F6-AB77-6929CFEC4B9A}">
      <dgm:prSet/>
      <dgm:spPr/>
      <dgm:t>
        <a:bodyPr/>
        <a:lstStyle/>
        <a:p>
          <a:endParaRPr lang="ru-RU"/>
        </a:p>
      </dgm:t>
    </dgm:pt>
    <dgm:pt modelId="{8260893C-EDAA-434B-ADEF-9FE7D0AC0426}" type="pres">
      <dgm:prSet presAssocID="{5629AA59-782F-407F-8BEE-85DE224B92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78F9B04-CA46-407D-A2ED-523C32C39238}" type="pres">
      <dgm:prSet presAssocID="{C4C64407-C1EF-4D79-A17D-52EFCBDB70F9}" presName="root" presStyleCnt="0"/>
      <dgm:spPr/>
    </dgm:pt>
    <dgm:pt modelId="{3868E745-D238-47C2-9CAB-6F20711A1A8C}" type="pres">
      <dgm:prSet presAssocID="{C4C64407-C1EF-4D79-A17D-52EFCBDB70F9}" presName="rootComposite" presStyleCnt="0"/>
      <dgm:spPr/>
    </dgm:pt>
    <dgm:pt modelId="{B3D9B5E9-2B1E-45CB-8BC3-98A9A14EB97D}" type="pres">
      <dgm:prSet presAssocID="{C4C64407-C1EF-4D79-A17D-52EFCBDB70F9}" presName="rootText" presStyleLbl="node1" presStyleIdx="0" presStyleCnt="1" custScaleX="286335" custScaleY="89355" custLinFactNeighborX="-14614" custLinFactNeighborY="-51160"/>
      <dgm:spPr/>
      <dgm:t>
        <a:bodyPr/>
        <a:lstStyle/>
        <a:p>
          <a:endParaRPr lang="ru-RU"/>
        </a:p>
      </dgm:t>
    </dgm:pt>
    <dgm:pt modelId="{B44C2B17-E8CF-45A1-8AFA-78F5FC4CAFE3}" type="pres">
      <dgm:prSet presAssocID="{C4C64407-C1EF-4D79-A17D-52EFCBDB70F9}" presName="rootConnector" presStyleLbl="node1" presStyleIdx="0" presStyleCnt="1"/>
      <dgm:spPr/>
      <dgm:t>
        <a:bodyPr/>
        <a:lstStyle/>
        <a:p>
          <a:endParaRPr lang="ru-RU"/>
        </a:p>
      </dgm:t>
    </dgm:pt>
    <dgm:pt modelId="{F21E5179-74AC-46E7-BA6A-983E2C305D5C}" type="pres">
      <dgm:prSet presAssocID="{C4C64407-C1EF-4D79-A17D-52EFCBDB70F9}" presName="childShape" presStyleCnt="0"/>
      <dgm:spPr/>
    </dgm:pt>
    <dgm:pt modelId="{5F8C80B6-0B4A-4A83-876B-9DF48DCA185F}" type="pres">
      <dgm:prSet presAssocID="{7BF5077B-A7CC-41B0-97A4-C3DA4B182CE2}" presName="Name13" presStyleLbl="parChTrans1D2" presStyleIdx="0" presStyleCnt="3"/>
      <dgm:spPr/>
      <dgm:t>
        <a:bodyPr/>
        <a:lstStyle/>
        <a:p>
          <a:endParaRPr lang="ru-RU"/>
        </a:p>
      </dgm:t>
    </dgm:pt>
    <dgm:pt modelId="{588C9103-B303-49D1-A492-6DCA72AA3F9A}" type="pres">
      <dgm:prSet presAssocID="{115723EF-D583-4001-A594-19A0E70BF266}" presName="childText" presStyleLbl="bgAcc1" presStyleIdx="0" presStyleCnt="3" custScaleX="278541" custScaleY="69559" custLinFactNeighborX="13814" custLinFactNeighborY="-59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A883-697C-4091-9793-230E49567750}" type="pres">
      <dgm:prSet presAssocID="{36E950C5-FDF4-4FB5-AC5F-32619A04A476}" presName="Name13" presStyleLbl="parChTrans1D2" presStyleIdx="1" presStyleCnt="3"/>
      <dgm:spPr/>
      <dgm:t>
        <a:bodyPr/>
        <a:lstStyle/>
        <a:p>
          <a:endParaRPr lang="ru-RU"/>
        </a:p>
      </dgm:t>
    </dgm:pt>
    <dgm:pt modelId="{735AAFE6-7672-48E6-8A2C-1EBF48647D9F}" type="pres">
      <dgm:prSet presAssocID="{A7C18BCB-246E-4FD0-B23C-92AFC765483D}" presName="childText" presStyleLbl="bgAcc1" presStyleIdx="1" presStyleCnt="3" custScaleX="278541" custScaleY="62523" custLinFactNeighborX="13814" custLinFactNeighborY="-61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DCE38A-9DF6-4003-A58C-400816F5CC5E}" type="pres">
      <dgm:prSet presAssocID="{BE32D11A-E2E5-4918-8BBA-9C76C0A6A288}" presName="Name13" presStyleLbl="parChTrans1D2" presStyleIdx="2" presStyleCnt="3"/>
      <dgm:spPr/>
      <dgm:t>
        <a:bodyPr/>
        <a:lstStyle/>
        <a:p>
          <a:endParaRPr lang="ru-RU"/>
        </a:p>
      </dgm:t>
    </dgm:pt>
    <dgm:pt modelId="{B3B90E8C-F1C7-4458-8F36-49FF9E7BC67A}" type="pres">
      <dgm:prSet presAssocID="{173E2006-EC19-4594-9C94-50B1C8F88F78}" presName="childText" presStyleLbl="bgAcc1" presStyleIdx="2" presStyleCnt="3" custScaleX="284727" custScaleY="84580" custLinFactNeighborX="7535" custLinFactNeighborY="-628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B747C9-1D15-4B81-AC54-078026E39F97}" type="presOf" srcId="{BE32D11A-E2E5-4918-8BBA-9C76C0A6A288}" destId="{9BDCE38A-9DF6-4003-A58C-400816F5CC5E}" srcOrd="0" destOrd="0" presId="urn:microsoft.com/office/officeart/2005/8/layout/hierarchy3"/>
    <dgm:cxn modelId="{1955A6C2-B356-447D-B022-B30EB9407BC8}" srcId="{C4C64407-C1EF-4D79-A17D-52EFCBDB70F9}" destId="{A7C18BCB-246E-4FD0-B23C-92AFC765483D}" srcOrd="1" destOrd="0" parTransId="{36E950C5-FDF4-4FB5-AC5F-32619A04A476}" sibTransId="{191E75B5-41B6-4196-AC3E-EC3908886C2B}"/>
    <dgm:cxn modelId="{ECA6E70B-239E-42CD-9704-D538AE37163C}" type="presOf" srcId="{173E2006-EC19-4594-9C94-50B1C8F88F78}" destId="{B3B90E8C-F1C7-4458-8F36-49FF9E7BC67A}" srcOrd="0" destOrd="0" presId="urn:microsoft.com/office/officeart/2005/8/layout/hierarchy3"/>
    <dgm:cxn modelId="{324B278B-145E-4B53-812E-B93D87BAD88B}" type="presOf" srcId="{C4C64407-C1EF-4D79-A17D-52EFCBDB70F9}" destId="{B44C2B17-E8CF-45A1-8AFA-78F5FC4CAFE3}" srcOrd="1" destOrd="0" presId="urn:microsoft.com/office/officeart/2005/8/layout/hierarchy3"/>
    <dgm:cxn modelId="{F9EFE859-CC44-45FD-BEB5-B9242D0D60F0}" srcId="{C4C64407-C1EF-4D79-A17D-52EFCBDB70F9}" destId="{115723EF-D583-4001-A594-19A0E70BF266}" srcOrd="0" destOrd="0" parTransId="{7BF5077B-A7CC-41B0-97A4-C3DA4B182CE2}" sibTransId="{9D188673-2CB2-41CA-A10F-9CE16B25D2A0}"/>
    <dgm:cxn modelId="{6E69B5EA-5FB8-47F6-AB77-6929CFEC4B9A}" srcId="{C4C64407-C1EF-4D79-A17D-52EFCBDB70F9}" destId="{173E2006-EC19-4594-9C94-50B1C8F88F78}" srcOrd="2" destOrd="0" parTransId="{BE32D11A-E2E5-4918-8BBA-9C76C0A6A288}" sibTransId="{F1124482-AAA1-4DEB-9C23-DC1AEA2F5A12}"/>
    <dgm:cxn modelId="{298C93FC-036B-4314-80BD-B311C9D0D94E}" type="presOf" srcId="{115723EF-D583-4001-A594-19A0E70BF266}" destId="{588C9103-B303-49D1-A492-6DCA72AA3F9A}" srcOrd="0" destOrd="0" presId="urn:microsoft.com/office/officeart/2005/8/layout/hierarchy3"/>
    <dgm:cxn modelId="{F58CE69F-D314-4BC5-AB85-7114DA0B6D41}" type="presOf" srcId="{36E950C5-FDF4-4FB5-AC5F-32619A04A476}" destId="{70F9A883-697C-4091-9793-230E49567750}" srcOrd="0" destOrd="0" presId="urn:microsoft.com/office/officeart/2005/8/layout/hierarchy3"/>
    <dgm:cxn modelId="{4BE8407B-0C7F-4086-BEB4-D99794C30206}" type="presOf" srcId="{5629AA59-782F-407F-8BEE-85DE224B92FF}" destId="{8260893C-EDAA-434B-ADEF-9FE7D0AC0426}" srcOrd="0" destOrd="0" presId="urn:microsoft.com/office/officeart/2005/8/layout/hierarchy3"/>
    <dgm:cxn modelId="{858B701B-2B19-423E-80AD-07C58E46AF47}" type="presOf" srcId="{A7C18BCB-246E-4FD0-B23C-92AFC765483D}" destId="{735AAFE6-7672-48E6-8A2C-1EBF48647D9F}" srcOrd="0" destOrd="0" presId="urn:microsoft.com/office/officeart/2005/8/layout/hierarchy3"/>
    <dgm:cxn modelId="{EFFBF7BA-7D42-49B7-A6AB-0692F12B30A1}" type="presOf" srcId="{7BF5077B-A7CC-41B0-97A4-C3DA4B182CE2}" destId="{5F8C80B6-0B4A-4A83-876B-9DF48DCA185F}" srcOrd="0" destOrd="0" presId="urn:microsoft.com/office/officeart/2005/8/layout/hierarchy3"/>
    <dgm:cxn modelId="{FA83B1BF-CC53-4580-B5A4-5353E9593D42}" type="presOf" srcId="{C4C64407-C1EF-4D79-A17D-52EFCBDB70F9}" destId="{B3D9B5E9-2B1E-45CB-8BC3-98A9A14EB97D}" srcOrd="0" destOrd="0" presId="urn:microsoft.com/office/officeart/2005/8/layout/hierarchy3"/>
    <dgm:cxn modelId="{66F7DCB4-1FCF-4D92-8986-BAC214A9811D}" srcId="{5629AA59-782F-407F-8BEE-85DE224B92FF}" destId="{C4C64407-C1EF-4D79-A17D-52EFCBDB70F9}" srcOrd="0" destOrd="0" parTransId="{2C44A2E1-9876-4AA7-AF68-B607CF160873}" sibTransId="{E03C915F-F30D-4072-89A1-E2D1C94BD107}"/>
    <dgm:cxn modelId="{6AD45ABC-223B-4195-9A2C-EC46CDC71DDD}" type="presParOf" srcId="{8260893C-EDAA-434B-ADEF-9FE7D0AC0426}" destId="{578F9B04-CA46-407D-A2ED-523C32C39238}" srcOrd="0" destOrd="0" presId="urn:microsoft.com/office/officeart/2005/8/layout/hierarchy3"/>
    <dgm:cxn modelId="{19ED2546-4453-4585-885A-26A87BF8DF0D}" type="presParOf" srcId="{578F9B04-CA46-407D-A2ED-523C32C39238}" destId="{3868E745-D238-47C2-9CAB-6F20711A1A8C}" srcOrd="0" destOrd="0" presId="urn:microsoft.com/office/officeart/2005/8/layout/hierarchy3"/>
    <dgm:cxn modelId="{08BDE14F-307F-4CD9-9785-22DC0E9A7F81}" type="presParOf" srcId="{3868E745-D238-47C2-9CAB-6F20711A1A8C}" destId="{B3D9B5E9-2B1E-45CB-8BC3-98A9A14EB97D}" srcOrd="0" destOrd="0" presId="urn:microsoft.com/office/officeart/2005/8/layout/hierarchy3"/>
    <dgm:cxn modelId="{69B48C64-BFAC-4A11-83BD-78E59D5BA01A}" type="presParOf" srcId="{3868E745-D238-47C2-9CAB-6F20711A1A8C}" destId="{B44C2B17-E8CF-45A1-8AFA-78F5FC4CAFE3}" srcOrd="1" destOrd="0" presId="urn:microsoft.com/office/officeart/2005/8/layout/hierarchy3"/>
    <dgm:cxn modelId="{7C0EA39C-C518-4107-9E6C-B0BFDE56EC45}" type="presParOf" srcId="{578F9B04-CA46-407D-A2ED-523C32C39238}" destId="{F21E5179-74AC-46E7-BA6A-983E2C305D5C}" srcOrd="1" destOrd="0" presId="urn:microsoft.com/office/officeart/2005/8/layout/hierarchy3"/>
    <dgm:cxn modelId="{1510CF91-21CB-43B2-BE88-0D82A37D4373}" type="presParOf" srcId="{F21E5179-74AC-46E7-BA6A-983E2C305D5C}" destId="{5F8C80B6-0B4A-4A83-876B-9DF48DCA185F}" srcOrd="0" destOrd="0" presId="urn:microsoft.com/office/officeart/2005/8/layout/hierarchy3"/>
    <dgm:cxn modelId="{031A17B1-FEB0-4716-9AA5-EFAA3AF37714}" type="presParOf" srcId="{F21E5179-74AC-46E7-BA6A-983E2C305D5C}" destId="{588C9103-B303-49D1-A492-6DCA72AA3F9A}" srcOrd="1" destOrd="0" presId="urn:microsoft.com/office/officeart/2005/8/layout/hierarchy3"/>
    <dgm:cxn modelId="{092A42C1-D5F6-418B-B74D-F8186B448E9B}" type="presParOf" srcId="{F21E5179-74AC-46E7-BA6A-983E2C305D5C}" destId="{70F9A883-697C-4091-9793-230E49567750}" srcOrd="2" destOrd="0" presId="urn:microsoft.com/office/officeart/2005/8/layout/hierarchy3"/>
    <dgm:cxn modelId="{D143EDED-8684-4E83-8C28-131C9A639251}" type="presParOf" srcId="{F21E5179-74AC-46E7-BA6A-983E2C305D5C}" destId="{735AAFE6-7672-48E6-8A2C-1EBF48647D9F}" srcOrd="3" destOrd="0" presId="urn:microsoft.com/office/officeart/2005/8/layout/hierarchy3"/>
    <dgm:cxn modelId="{729DAC51-5385-48A6-BACA-7670AC545F2A}" type="presParOf" srcId="{F21E5179-74AC-46E7-BA6A-983E2C305D5C}" destId="{9BDCE38A-9DF6-4003-A58C-400816F5CC5E}" srcOrd="4" destOrd="0" presId="urn:microsoft.com/office/officeart/2005/8/layout/hierarchy3"/>
    <dgm:cxn modelId="{A13D222E-1600-4D68-A315-CB83A7248ED7}" type="presParOf" srcId="{F21E5179-74AC-46E7-BA6A-983E2C305D5C}" destId="{B3B90E8C-F1C7-4458-8F36-49FF9E7BC67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29AA59-782F-407F-8BEE-85DE224B92F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C64407-C1EF-4D79-A17D-52EFCBDB70F9}">
      <dgm:prSet phldrT="[Текст]" cust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solidFill>
            <a:schemeClr val="accent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20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Внебюджетные средства</a:t>
          </a:r>
        </a:p>
        <a:p>
          <a:pPr>
            <a:spcAft>
              <a:spcPts val="0"/>
            </a:spcAft>
          </a:pPr>
          <a:r>
            <a:rPr lang="ru-RU" sz="1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7,1 млн. рублей</a:t>
          </a:r>
          <a:endParaRPr lang="ru-RU" sz="14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44A2E1-9876-4AA7-AF68-B607CF160873}" type="parTrans" cxnId="{66F7DCB4-1FCF-4D92-8986-BAC214A9811D}">
      <dgm:prSet/>
      <dgm:spPr/>
      <dgm:t>
        <a:bodyPr/>
        <a:lstStyle/>
        <a:p>
          <a:endParaRPr lang="ru-RU"/>
        </a:p>
      </dgm:t>
    </dgm:pt>
    <dgm:pt modelId="{E03C915F-F30D-4072-89A1-E2D1C94BD107}" type="sibTrans" cxnId="{66F7DCB4-1FCF-4D92-8986-BAC214A9811D}">
      <dgm:prSet/>
      <dgm:spPr/>
      <dgm:t>
        <a:bodyPr/>
        <a:lstStyle/>
        <a:p>
          <a:endParaRPr lang="ru-RU"/>
        </a:p>
      </dgm:t>
    </dgm:pt>
    <dgm:pt modelId="{115723EF-D583-4001-A594-19A0E70BF266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</a:t>
          </a:r>
          <a:r>
            <a:rPr lang="ru-RU" sz="1400" b="0" i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реализации путевок                               в ДООЦ «Ласточка»</a:t>
          </a:r>
          <a:endParaRPr lang="ru-RU" sz="1400" b="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F5077B-A7CC-41B0-97A4-C3DA4B182CE2}" type="parTrans" cxnId="{F9EFE859-CC44-45FD-BEB5-B9242D0D60F0}">
      <dgm:prSet/>
      <dgm:spPr/>
      <dgm:t>
        <a:bodyPr/>
        <a:lstStyle/>
        <a:p>
          <a:endParaRPr lang="ru-RU"/>
        </a:p>
      </dgm:t>
    </dgm:pt>
    <dgm:pt modelId="{9D188673-2CB2-41CA-A10F-9CE16B25D2A0}" type="sibTrans" cxnId="{F9EFE859-CC44-45FD-BEB5-B9242D0D60F0}">
      <dgm:prSet/>
      <dgm:spPr/>
      <dgm:t>
        <a:bodyPr/>
        <a:lstStyle/>
        <a:p>
          <a:endParaRPr lang="ru-RU"/>
        </a:p>
      </dgm:t>
    </dgm:pt>
    <dgm:pt modelId="{8260893C-EDAA-434B-ADEF-9FE7D0AC0426}" type="pres">
      <dgm:prSet presAssocID="{5629AA59-782F-407F-8BEE-85DE224B92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78F9B04-CA46-407D-A2ED-523C32C39238}" type="pres">
      <dgm:prSet presAssocID="{C4C64407-C1EF-4D79-A17D-52EFCBDB70F9}" presName="root" presStyleCnt="0"/>
      <dgm:spPr/>
    </dgm:pt>
    <dgm:pt modelId="{3868E745-D238-47C2-9CAB-6F20711A1A8C}" type="pres">
      <dgm:prSet presAssocID="{C4C64407-C1EF-4D79-A17D-52EFCBDB70F9}" presName="rootComposite" presStyleCnt="0"/>
      <dgm:spPr/>
    </dgm:pt>
    <dgm:pt modelId="{B3D9B5E9-2B1E-45CB-8BC3-98A9A14EB97D}" type="pres">
      <dgm:prSet presAssocID="{C4C64407-C1EF-4D79-A17D-52EFCBDB70F9}" presName="rootText" presStyleLbl="node1" presStyleIdx="0" presStyleCnt="1" custScaleX="286335" custScaleY="89355" custLinFactNeighborX="-14614" custLinFactNeighborY="-51160"/>
      <dgm:spPr/>
      <dgm:t>
        <a:bodyPr/>
        <a:lstStyle/>
        <a:p>
          <a:endParaRPr lang="ru-RU"/>
        </a:p>
      </dgm:t>
    </dgm:pt>
    <dgm:pt modelId="{B44C2B17-E8CF-45A1-8AFA-78F5FC4CAFE3}" type="pres">
      <dgm:prSet presAssocID="{C4C64407-C1EF-4D79-A17D-52EFCBDB70F9}" presName="rootConnector" presStyleLbl="node1" presStyleIdx="0" presStyleCnt="1"/>
      <dgm:spPr/>
      <dgm:t>
        <a:bodyPr/>
        <a:lstStyle/>
        <a:p>
          <a:endParaRPr lang="ru-RU"/>
        </a:p>
      </dgm:t>
    </dgm:pt>
    <dgm:pt modelId="{F21E5179-74AC-46E7-BA6A-983E2C305D5C}" type="pres">
      <dgm:prSet presAssocID="{C4C64407-C1EF-4D79-A17D-52EFCBDB70F9}" presName="childShape" presStyleCnt="0"/>
      <dgm:spPr/>
    </dgm:pt>
    <dgm:pt modelId="{5F8C80B6-0B4A-4A83-876B-9DF48DCA185F}" type="pres">
      <dgm:prSet presAssocID="{7BF5077B-A7CC-41B0-97A4-C3DA4B182CE2}" presName="Name13" presStyleLbl="parChTrans1D2" presStyleIdx="0" presStyleCnt="1"/>
      <dgm:spPr/>
      <dgm:t>
        <a:bodyPr/>
        <a:lstStyle/>
        <a:p>
          <a:endParaRPr lang="ru-RU"/>
        </a:p>
      </dgm:t>
    </dgm:pt>
    <dgm:pt modelId="{588C9103-B303-49D1-A492-6DCA72AA3F9A}" type="pres">
      <dgm:prSet presAssocID="{115723EF-D583-4001-A594-19A0E70BF266}" presName="childText" presStyleLbl="bgAcc1" presStyleIdx="0" presStyleCnt="1" custScaleX="278541" custScaleY="69559" custLinFactNeighborX="13814" custLinFactNeighborY="-59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28D295-11E3-44AD-845F-E7C4E2515421}" type="presOf" srcId="{C4C64407-C1EF-4D79-A17D-52EFCBDB70F9}" destId="{B3D9B5E9-2B1E-45CB-8BC3-98A9A14EB97D}" srcOrd="0" destOrd="0" presId="urn:microsoft.com/office/officeart/2005/8/layout/hierarchy3"/>
    <dgm:cxn modelId="{CC5946B1-05BB-453D-A245-8911FF553A33}" type="presOf" srcId="{5629AA59-782F-407F-8BEE-85DE224B92FF}" destId="{8260893C-EDAA-434B-ADEF-9FE7D0AC0426}" srcOrd="0" destOrd="0" presId="urn:microsoft.com/office/officeart/2005/8/layout/hierarchy3"/>
    <dgm:cxn modelId="{F9EFE859-CC44-45FD-BEB5-B9242D0D60F0}" srcId="{C4C64407-C1EF-4D79-A17D-52EFCBDB70F9}" destId="{115723EF-D583-4001-A594-19A0E70BF266}" srcOrd="0" destOrd="0" parTransId="{7BF5077B-A7CC-41B0-97A4-C3DA4B182CE2}" sibTransId="{9D188673-2CB2-41CA-A10F-9CE16B25D2A0}"/>
    <dgm:cxn modelId="{82259C35-FD94-4FD1-8127-EBCAD46F7754}" type="presOf" srcId="{115723EF-D583-4001-A594-19A0E70BF266}" destId="{588C9103-B303-49D1-A492-6DCA72AA3F9A}" srcOrd="0" destOrd="0" presId="urn:microsoft.com/office/officeart/2005/8/layout/hierarchy3"/>
    <dgm:cxn modelId="{914692DC-6F76-4800-89C7-6C2C2E837E24}" type="presOf" srcId="{7BF5077B-A7CC-41B0-97A4-C3DA4B182CE2}" destId="{5F8C80B6-0B4A-4A83-876B-9DF48DCA185F}" srcOrd="0" destOrd="0" presId="urn:microsoft.com/office/officeart/2005/8/layout/hierarchy3"/>
    <dgm:cxn modelId="{66F7DCB4-1FCF-4D92-8986-BAC214A9811D}" srcId="{5629AA59-782F-407F-8BEE-85DE224B92FF}" destId="{C4C64407-C1EF-4D79-A17D-52EFCBDB70F9}" srcOrd="0" destOrd="0" parTransId="{2C44A2E1-9876-4AA7-AF68-B607CF160873}" sibTransId="{E03C915F-F30D-4072-89A1-E2D1C94BD107}"/>
    <dgm:cxn modelId="{7C2C1D0C-9DA1-4399-9D12-796C15A2BD64}" type="presOf" srcId="{C4C64407-C1EF-4D79-A17D-52EFCBDB70F9}" destId="{B44C2B17-E8CF-45A1-8AFA-78F5FC4CAFE3}" srcOrd="1" destOrd="0" presId="urn:microsoft.com/office/officeart/2005/8/layout/hierarchy3"/>
    <dgm:cxn modelId="{F87CF294-1499-4122-A62D-05C3875C6963}" type="presParOf" srcId="{8260893C-EDAA-434B-ADEF-9FE7D0AC0426}" destId="{578F9B04-CA46-407D-A2ED-523C32C39238}" srcOrd="0" destOrd="0" presId="urn:microsoft.com/office/officeart/2005/8/layout/hierarchy3"/>
    <dgm:cxn modelId="{CFC359C5-B5A9-4743-8802-57BD1DF4C12A}" type="presParOf" srcId="{578F9B04-CA46-407D-A2ED-523C32C39238}" destId="{3868E745-D238-47C2-9CAB-6F20711A1A8C}" srcOrd="0" destOrd="0" presId="urn:microsoft.com/office/officeart/2005/8/layout/hierarchy3"/>
    <dgm:cxn modelId="{C9BC71FB-EDD9-4967-A351-92410A3F1A0D}" type="presParOf" srcId="{3868E745-D238-47C2-9CAB-6F20711A1A8C}" destId="{B3D9B5E9-2B1E-45CB-8BC3-98A9A14EB97D}" srcOrd="0" destOrd="0" presId="urn:microsoft.com/office/officeart/2005/8/layout/hierarchy3"/>
    <dgm:cxn modelId="{4F174DF6-0437-4B9B-A1BD-550E8CCBAD6E}" type="presParOf" srcId="{3868E745-D238-47C2-9CAB-6F20711A1A8C}" destId="{B44C2B17-E8CF-45A1-8AFA-78F5FC4CAFE3}" srcOrd="1" destOrd="0" presId="urn:microsoft.com/office/officeart/2005/8/layout/hierarchy3"/>
    <dgm:cxn modelId="{3BA5955B-1F2E-4CDD-9194-DD41AA15279B}" type="presParOf" srcId="{578F9B04-CA46-407D-A2ED-523C32C39238}" destId="{F21E5179-74AC-46E7-BA6A-983E2C305D5C}" srcOrd="1" destOrd="0" presId="urn:microsoft.com/office/officeart/2005/8/layout/hierarchy3"/>
    <dgm:cxn modelId="{401821D6-79ED-4ECF-A66D-D3B6AED43514}" type="presParOf" srcId="{F21E5179-74AC-46E7-BA6A-983E2C305D5C}" destId="{5F8C80B6-0B4A-4A83-876B-9DF48DCA185F}" srcOrd="0" destOrd="0" presId="urn:microsoft.com/office/officeart/2005/8/layout/hierarchy3"/>
    <dgm:cxn modelId="{63568BAF-A86B-425B-BA81-0AEA8E860E63}" type="presParOf" srcId="{F21E5179-74AC-46E7-BA6A-983E2C305D5C}" destId="{588C9103-B303-49D1-A492-6DCA72AA3F9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DAF683-60B5-46BC-BCE6-870E936CAFC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EDF629-8954-40A9-91F5-E82BC33E689A}">
      <dgm:prSet phldrT="[Текст]"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туристско-спортивное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60B4D14-6540-4B69-83ED-2BD63E47BB47}" type="parTrans" cxnId="{A7DB9F0A-F859-40B7-89DF-16C7E29710A1}">
      <dgm:prSet/>
      <dgm:spPr/>
      <dgm:t>
        <a:bodyPr/>
        <a:lstStyle/>
        <a:p>
          <a:endParaRPr lang="ru-RU"/>
        </a:p>
      </dgm:t>
    </dgm:pt>
    <dgm:pt modelId="{E0DEDFAB-FAB1-4411-9461-FD6A0823A206}" type="sibTrans" cxnId="{A7DB9F0A-F859-40B7-89DF-16C7E29710A1}">
      <dgm:prSet/>
      <dgm:spPr>
        <a:ln w="2540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D0F8B9BF-66C8-4597-90D5-A83961D80F34}">
      <dgm:prSet phldrT="[Текст]" custT="1"/>
      <dgm:spPr>
        <a:solidFill>
          <a:srgbClr val="9933FF"/>
        </a:solidFill>
      </dgm:spPr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техническое</a:t>
          </a:r>
          <a:r>
            <a:rPr lang="ru-RU" sz="14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моделирование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221E633-432C-43E7-B5F8-3099961BC408}" type="parTrans" cxnId="{573D8300-149D-4E74-A50B-F52A239B74C8}">
      <dgm:prSet/>
      <dgm:spPr/>
      <dgm:t>
        <a:bodyPr/>
        <a:lstStyle/>
        <a:p>
          <a:endParaRPr lang="ru-RU"/>
        </a:p>
      </dgm:t>
    </dgm:pt>
    <dgm:pt modelId="{1A256CFF-80CC-4D0E-ACD0-CB43BCF5F45E}" type="sibTrans" cxnId="{573D8300-149D-4E74-A50B-F52A239B74C8}">
      <dgm:prSet/>
      <dgm:spPr>
        <a:ln w="2540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9D0FD40A-6F5F-461C-BB93-A668CC349E38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коммуникативное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DD39EDD-CEBF-4668-8530-86F2D0D001A1}" type="parTrans" cxnId="{111D3105-C177-4D8F-BA90-4FC5DD24073F}">
      <dgm:prSet/>
      <dgm:spPr/>
      <dgm:t>
        <a:bodyPr/>
        <a:lstStyle/>
        <a:p>
          <a:endParaRPr lang="ru-RU"/>
        </a:p>
      </dgm:t>
    </dgm:pt>
    <dgm:pt modelId="{7078CFB4-3168-4072-BA34-C7E0BE0591F6}" type="sibTrans" cxnId="{111D3105-C177-4D8F-BA90-4FC5DD24073F}">
      <dgm:prSet/>
      <dgm:spPr>
        <a:ln w="2540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99A6107C-1194-46E4-B725-2F3C2FAB1536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прикладное</a:t>
          </a:r>
          <a:r>
            <a:rPr lang="ru-RU" sz="14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творчество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C296755-5951-459C-A4F3-CC0C5381990F}" type="parTrans" cxnId="{2D1A8F53-1926-4058-A6AD-701CB1230BC6}">
      <dgm:prSet/>
      <dgm:spPr/>
      <dgm:t>
        <a:bodyPr/>
        <a:lstStyle/>
        <a:p>
          <a:endParaRPr lang="ru-RU"/>
        </a:p>
      </dgm:t>
    </dgm:pt>
    <dgm:pt modelId="{AA1129A3-0C28-4D7C-ADC6-4783113424D1}" type="sibTrans" cxnId="{2D1A8F53-1926-4058-A6AD-701CB1230BC6}">
      <dgm:prSet/>
      <dgm:spPr>
        <a:ln w="2540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A2CD2F56-3A78-45D8-BED4-D1DFE7972841}">
      <dgm:prSet custT="1"/>
      <dgm:spPr>
        <a:solidFill>
          <a:srgbClr val="00B050"/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экологическое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22F8785-58EC-485D-B485-100121C784E5}" type="parTrans" cxnId="{B0C0363D-6511-4529-83EF-BDE872028D6B}">
      <dgm:prSet/>
      <dgm:spPr/>
      <dgm:t>
        <a:bodyPr/>
        <a:lstStyle/>
        <a:p>
          <a:endParaRPr lang="ru-RU"/>
        </a:p>
      </dgm:t>
    </dgm:pt>
    <dgm:pt modelId="{67024A9A-A319-4C3C-8203-5E12A0CC29C2}" type="sibTrans" cxnId="{B0C0363D-6511-4529-83EF-BDE872028D6B}">
      <dgm:prSet/>
      <dgm:spPr>
        <a:ln w="2540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41FF374C-2A78-4AD8-889C-D4A8D2E697AB}" type="pres">
      <dgm:prSet presAssocID="{96DAF683-60B5-46BC-BCE6-870E936CAFC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7D9884-105C-4D5D-BB00-E25F78484518}" type="pres">
      <dgm:prSet presAssocID="{E4EDF629-8954-40A9-91F5-E82BC33E689A}" presName="node" presStyleLbl="node1" presStyleIdx="0" presStyleCnt="5" custScaleX="1327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502AB-F66B-4A48-A525-0AA8A986B515}" type="pres">
      <dgm:prSet presAssocID="{E4EDF629-8954-40A9-91F5-E82BC33E689A}" presName="spNode" presStyleCnt="0"/>
      <dgm:spPr/>
    </dgm:pt>
    <dgm:pt modelId="{2C2FB76B-0B7D-4E2C-B403-E0666B7D89DF}" type="pres">
      <dgm:prSet presAssocID="{E0DEDFAB-FAB1-4411-9461-FD6A0823A206}" presName="sibTrans" presStyleLbl="sibTrans1D1" presStyleIdx="0" presStyleCnt="5"/>
      <dgm:spPr/>
      <dgm:t>
        <a:bodyPr/>
        <a:lstStyle/>
        <a:p>
          <a:endParaRPr lang="ru-RU"/>
        </a:p>
      </dgm:t>
    </dgm:pt>
    <dgm:pt modelId="{71B60907-92D3-45DE-BF23-EF5ACD1309F7}" type="pres">
      <dgm:prSet presAssocID="{D0F8B9BF-66C8-4597-90D5-A83961D80F34}" presName="node" presStyleLbl="node1" presStyleIdx="1" presStyleCnt="5" custScaleX="128333" custRadScaleRad="97539" custRadScaleInc="32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2223E-4EA3-4EB3-A2D9-1C4D8F426F7C}" type="pres">
      <dgm:prSet presAssocID="{D0F8B9BF-66C8-4597-90D5-A83961D80F34}" presName="spNode" presStyleCnt="0"/>
      <dgm:spPr/>
    </dgm:pt>
    <dgm:pt modelId="{21280FB4-07AC-4A3F-93C1-7EAC5126AB4B}" type="pres">
      <dgm:prSet presAssocID="{1A256CFF-80CC-4D0E-ACD0-CB43BCF5F45E}" presName="sibTrans" presStyleLbl="sibTrans1D1" presStyleIdx="1" presStyleCnt="5"/>
      <dgm:spPr/>
      <dgm:t>
        <a:bodyPr/>
        <a:lstStyle/>
        <a:p>
          <a:endParaRPr lang="ru-RU"/>
        </a:p>
      </dgm:t>
    </dgm:pt>
    <dgm:pt modelId="{AF42CF49-9CED-4EF9-A350-4AC39BC93A77}" type="pres">
      <dgm:prSet presAssocID="{9D0FD40A-6F5F-461C-BB93-A668CC349E38}" presName="node" presStyleLbl="node1" presStyleIdx="2" presStyleCnt="5" custScaleX="145817" custRadScaleRad="102077" custRadScaleInc="-41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56211-BB45-4BC8-9659-A06D255E59BF}" type="pres">
      <dgm:prSet presAssocID="{9D0FD40A-6F5F-461C-BB93-A668CC349E38}" presName="spNode" presStyleCnt="0"/>
      <dgm:spPr/>
    </dgm:pt>
    <dgm:pt modelId="{8AD2B20E-9B47-4149-A18E-F4D137456D75}" type="pres">
      <dgm:prSet presAssocID="{7078CFB4-3168-4072-BA34-C7E0BE0591F6}" presName="sibTrans" presStyleLbl="sibTrans1D1" presStyleIdx="2" presStyleCnt="5"/>
      <dgm:spPr/>
      <dgm:t>
        <a:bodyPr/>
        <a:lstStyle/>
        <a:p>
          <a:endParaRPr lang="ru-RU"/>
        </a:p>
      </dgm:t>
    </dgm:pt>
    <dgm:pt modelId="{6B55E078-9D66-4E2F-A6DD-65FEF8270270}" type="pres">
      <dgm:prSet presAssocID="{A2CD2F56-3A78-45D8-BED4-D1DFE7972841}" presName="node" presStyleLbl="node1" presStyleIdx="3" presStyleCnt="5" custScaleX="132449" custRadScaleRad="99353" custRadScaleInc="66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9FAC4-EBD1-4EBD-AEDE-7C7F18B5DAB9}" type="pres">
      <dgm:prSet presAssocID="{A2CD2F56-3A78-45D8-BED4-D1DFE7972841}" presName="spNode" presStyleCnt="0"/>
      <dgm:spPr/>
    </dgm:pt>
    <dgm:pt modelId="{2E802503-BDB4-4497-87F3-F55CB994738A}" type="pres">
      <dgm:prSet presAssocID="{67024A9A-A319-4C3C-8203-5E12A0CC29C2}" presName="sibTrans" presStyleLbl="sibTrans1D1" presStyleIdx="3" presStyleCnt="5"/>
      <dgm:spPr/>
      <dgm:t>
        <a:bodyPr/>
        <a:lstStyle/>
        <a:p>
          <a:endParaRPr lang="ru-RU"/>
        </a:p>
      </dgm:t>
    </dgm:pt>
    <dgm:pt modelId="{726E570D-3086-4800-9E4C-0C663F3D3C26}" type="pres">
      <dgm:prSet presAssocID="{99A6107C-1194-46E4-B725-2F3C2FAB1536}" presName="node" presStyleLbl="node1" presStyleIdx="4" presStyleCnt="5" custScaleX="127347" custRadScaleRad="100913" custRadScaleInc="7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40F55A-CBFA-454C-919D-741903E8B21B}" type="pres">
      <dgm:prSet presAssocID="{99A6107C-1194-46E4-B725-2F3C2FAB1536}" presName="spNode" presStyleCnt="0"/>
      <dgm:spPr/>
    </dgm:pt>
    <dgm:pt modelId="{A86C123E-F462-4A1B-87A1-D04ECC82B196}" type="pres">
      <dgm:prSet presAssocID="{AA1129A3-0C28-4D7C-ADC6-4783113424D1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A4BE8079-93D7-4D61-B8F5-E944161CCC74}" type="presOf" srcId="{D0F8B9BF-66C8-4597-90D5-A83961D80F34}" destId="{71B60907-92D3-45DE-BF23-EF5ACD1309F7}" srcOrd="0" destOrd="0" presId="urn:microsoft.com/office/officeart/2005/8/layout/cycle6"/>
    <dgm:cxn modelId="{B0C0363D-6511-4529-83EF-BDE872028D6B}" srcId="{96DAF683-60B5-46BC-BCE6-870E936CAFCF}" destId="{A2CD2F56-3A78-45D8-BED4-D1DFE7972841}" srcOrd="3" destOrd="0" parTransId="{B22F8785-58EC-485D-B485-100121C784E5}" sibTransId="{67024A9A-A319-4C3C-8203-5E12A0CC29C2}"/>
    <dgm:cxn modelId="{6186BE6C-43FC-4041-9A1E-1CDB6E50D921}" type="presOf" srcId="{AA1129A3-0C28-4D7C-ADC6-4783113424D1}" destId="{A86C123E-F462-4A1B-87A1-D04ECC82B196}" srcOrd="0" destOrd="0" presId="urn:microsoft.com/office/officeart/2005/8/layout/cycle6"/>
    <dgm:cxn modelId="{B624B4D7-6B89-44BB-8DCA-549303BE4F0D}" type="presOf" srcId="{9D0FD40A-6F5F-461C-BB93-A668CC349E38}" destId="{AF42CF49-9CED-4EF9-A350-4AC39BC93A77}" srcOrd="0" destOrd="0" presId="urn:microsoft.com/office/officeart/2005/8/layout/cycle6"/>
    <dgm:cxn modelId="{181A52D7-1804-4F89-B9F5-C9468D30D23C}" type="presOf" srcId="{96DAF683-60B5-46BC-BCE6-870E936CAFCF}" destId="{41FF374C-2A78-4AD8-889C-D4A8D2E697AB}" srcOrd="0" destOrd="0" presId="urn:microsoft.com/office/officeart/2005/8/layout/cycle6"/>
    <dgm:cxn modelId="{A7DB9F0A-F859-40B7-89DF-16C7E29710A1}" srcId="{96DAF683-60B5-46BC-BCE6-870E936CAFCF}" destId="{E4EDF629-8954-40A9-91F5-E82BC33E689A}" srcOrd="0" destOrd="0" parTransId="{C60B4D14-6540-4B69-83ED-2BD63E47BB47}" sibTransId="{E0DEDFAB-FAB1-4411-9461-FD6A0823A206}"/>
    <dgm:cxn modelId="{CA31B673-490D-426B-8D76-3C820F00F8C7}" type="presOf" srcId="{67024A9A-A319-4C3C-8203-5E12A0CC29C2}" destId="{2E802503-BDB4-4497-87F3-F55CB994738A}" srcOrd="0" destOrd="0" presId="urn:microsoft.com/office/officeart/2005/8/layout/cycle6"/>
    <dgm:cxn modelId="{3672DDAB-7919-4FF7-B872-2CCED890B90D}" type="presOf" srcId="{A2CD2F56-3A78-45D8-BED4-D1DFE7972841}" destId="{6B55E078-9D66-4E2F-A6DD-65FEF8270270}" srcOrd="0" destOrd="0" presId="urn:microsoft.com/office/officeart/2005/8/layout/cycle6"/>
    <dgm:cxn modelId="{2D1A8F53-1926-4058-A6AD-701CB1230BC6}" srcId="{96DAF683-60B5-46BC-BCE6-870E936CAFCF}" destId="{99A6107C-1194-46E4-B725-2F3C2FAB1536}" srcOrd="4" destOrd="0" parTransId="{CC296755-5951-459C-A4F3-CC0C5381990F}" sibTransId="{AA1129A3-0C28-4D7C-ADC6-4783113424D1}"/>
    <dgm:cxn modelId="{D8088177-1B94-4DCB-9FA6-C3B36E07757D}" type="presOf" srcId="{7078CFB4-3168-4072-BA34-C7E0BE0591F6}" destId="{8AD2B20E-9B47-4149-A18E-F4D137456D75}" srcOrd="0" destOrd="0" presId="urn:microsoft.com/office/officeart/2005/8/layout/cycle6"/>
    <dgm:cxn modelId="{111D3105-C177-4D8F-BA90-4FC5DD24073F}" srcId="{96DAF683-60B5-46BC-BCE6-870E936CAFCF}" destId="{9D0FD40A-6F5F-461C-BB93-A668CC349E38}" srcOrd="2" destOrd="0" parTransId="{FDD39EDD-CEBF-4668-8530-86F2D0D001A1}" sibTransId="{7078CFB4-3168-4072-BA34-C7E0BE0591F6}"/>
    <dgm:cxn modelId="{573D8300-149D-4E74-A50B-F52A239B74C8}" srcId="{96DAF683-60B5-46BC-BCE6-870E936CAFCF}" destId="{D0F8B9BF-66C8-4597-90D5-A83961D80F34}" srcOrd="1" destOrd="0" parTransId="{9221E633-432C-43E7-B5F8-3099961BC408}" sibTransId="{1A256CFF-80CC-4D0E-ACD0-CB43BCF5F45E}"/>
    <dgm:cxn modelId="{7A4DF361-1BF8-4612-B9D6-9F8AF7EEA0D2}" type="presOf" srcId="{1A256CFF-80CC-4D0E-ACD0-CB43BCF5F45E}" destId="{21280FB4-07AC-4A3F-93C1-7EAC5126AB4B}" srcOrd="0" destOrd="0" presId="urn:microsoft.com/office/officeart/2005/8/layout/cycle6"/>
    <dgm:cxn modelId="{D48B4407-2F0B-4BB2-9B8A-F53FDDFC2F47}" type="presOf" srcId="{99A6107C-1194-46E4-B725-2F3C2FAB1536}" destId="{726E570D-3086-4800-9E4C-0C663F3D3C26}" srcOrd="0" destOrd="0" presId="urn:microsoft.com/office/officeart/2005/8/layout/cycle6"/>
    <dgm:cxn modelId="{A472E86A-A767-459F-B3C4-F63E8B9797DB}" type="presOf" srcId="{E4EDF629-8954-40A9-91F5-E82BC33E689A}" destId="{087D9884-105C-4D5D-BB00-E25F78484518}" srcOrd="0" destOrd="0" presId="urn:microsoft.com/office/officeart/2005/8/layout/cycle6"/>
    <dgm:cxn modelId="{1A80DDB3-A17D-4950-A84E-DD905B23B880}" type="presOf" srcId="{E0DEDFAB-FAB1-4411-9461-FD6A0823A206}" destId="{2C2FB76B-0B7D-4E2C-B403-E0666B7D89DF}" srcOrd="0" destOrd="0" presId="urn:microsoft.com/office/officeart/2005/8/layout/cycle6"/>
    <dgm:cxn modelId="{FB3E12C0-AAA1-49DC-85BA-1EFBC8619729}" type="presParOf" srcId="{41FF374C-2A78-4AD8-889C-D4A8D2E697AB}" destId="{087D9884-105C-4D5D-BB00-E25F78484518}" srcOrd="0" destOrd="0" presId="urn:microsoft.com/office/officeart/2005/8/layout/cycle6"/>
    <dgm:cxn modelId="{2FA2DA19-6DB2-497D-A88D-0DE466EE7FB1}" type="presParOf" srcId="{41FF374C-2A78-4AD8-889C-D4A8D2E697AB}" destId="{0D6502AB-F66B-4A48-A525-0AA8A986B515}" srcOrd="1" destOrd="0" presId="urn:microsoft.com/office/officeart/2005/8/layout/cycle6"/>
    <dgm:cxn modelId="{51B8B2B3-2024-44C6-AF52-8BC622D56E4E}" type="presParOf" srcId="{41FF374C-2A78-4AD8-889C-D4A8D2E697AB}" destId="{2C2FB76B-0B7D-4E2C-B403-E0666B7D89DF}" srcOrd="2" destOrd="0" presId="urn:microsoft.com/office/officeart/2005/8/layout/cycle6"/>
    <dgm:cxn modelId="{645C54FB-82BA-42FA-865C-AC5C4A035223}" type="presParOf" srcId="{41FF374C-2A78-4AD8-889C-D4A8D2E697AB}" destId="{71B60907-92D3-45DE-BF23-EF5ACD1309F7}" srcOrd="3" destOrd="0" presId="urn:microsoft.com/office/officeart/2005/8/layout/cycle6"/>
    <dgm:cxn modelId="{CB2EEE9A-E1C8-469C-BAFC-39BD46A0F1C5}" type="presParOf" srcId="{41FF374C-2A78-4AD8-889C-D4A8D2E697AB}" destId="{7E82223E-4EA3-4EB3-A2D9-1C4D8F426F7C}" srcOrd="4" destOrd="0" presId="urn:microsoft.com/office/officeart/2005/8/layout/cycle6"/>
    <dgm:cxn modelId="{84EF1129-40D0-410A-8159-781FC4F0758E}" type="presParOf" srcId="{41FF374C-2A78-4AD8-889C-D4A8D2E697AB}" destId="{21280FB4-07AC-4A3F-93C1-7EAC5126AB4B}" srcOrd="5" destOrd="0" presId="urn:microsoft.com/office/officeart/2005/8/layout/cycle6"/>
    <dgm:cxn modelId="{1A3F6557-F051-4C30-AE12-BF7C51E83A8E}" type="presParOf" srcId="{41FF374C-2A78-4AD8-889C-D4A8D2E697AB}" destId="{AF42CF49-9CED-4EF9-A350-4AC39BC93A77}" srcOrd="6" destOrd="0" presId="urn:microsoft.com/office/officeart/2005/8/layout/cycle6"/>
    <dgm:cxn modelId="{323D7521-B461-4251-9285-62A26BFC08E4}" type="presParOf" srcId="{41FF374C-2A78-4AD8-889C-D4A8D2E697AB}" destId="{43456211-BB45-4BC8-9659-A06D255E59BF}" srcOrd="7" destOrd="0" presId="urn:microsoft.com/office/officeart/2005/8/layout/cycle6"/>
    <dgm:cxn modelId="{14FADAB1-0D10-4170-8B75-A8CA259E572C}" type="presParOf" srcId="{41FF374C-2A78-4AD8-889C-D4A8D2E697AB}" destId="{8AD2B20E-9B47-4149-A18E-F4D137456D75}" srcOrd="8" destOrd="0" presId="urn:microsoft.com/office/officeart/2005/8/layout/cycle6"/>
    <dgm:cxn modelId="{EC736AEE-3CBB-4C2F-8018-1707473D56FF}" type="presParOf" srcId="{41FF374C-2A78-4AD8-889C-D4A8D2E697AB}" destId="{6B55E078-9D66-4E2F-A6DD-65FEF8270270}" srcOrd="9" destOrd="0" presId="urn:microsoft.com/office/officeart/2005/8/layout/cycle6"/>
    <dgm:cxn modelId="{5B25D088-8645-445D-9086-DCF01C504196}" type="presParOf" srcId="{41FF374C-2A78-4AD8-889C-D4A8D2E697AB}" destId="{0549FAC4-EBD1-4EBD-AEDE-7C7F18B5DAB9}" srcOrd="10" destOrd="0" presId="urn:microsoft.com/office/officeart/2005/8/layout/cycle6"/>
    <dgm:cxn modelId="{25F5DBFB-198D-46BD-BA89-F770D934C4D9}" type="presParOf" srcId="{41FF374C-2A78-4AD8-889C-D4A8D2E697AB}" destId="{2E802503-BDB4-4497-87F3-F55CB994738A}" srcOrd="11" destOrd="0" presId="urn:microsoft.com/office/officeart/2005/8/layout/cycle6"/>
    <dgm:cxn modelId="{ADA29F29-6EDF-4E77-B615-64BB69A05DB5}" type="presParOf" srcId="{41FF374C-2A78-4AD8-889C-D4A8D2E697AB}" destId="{726E570D-3086-4800-9E4C-0C663F3D3C26}" srcOrd="12" destOrd="0" presId="urn:microsoft.com/office/officeart/2005/8/layout/cycle6"/>
    <dgm:cxn modelId="{36A7B050-0F42-4E8C-87F1-2B7A4DB22DD7}" type="presParOf" srcId="{41FF374C-2A78-4AD8-889C-D4A8D2E697AB}" destId="{1E40F55A-CBFA-454C-919D-741903E8B21B}" srcOrd="13" destOrd="0" presId="urn:microsoft.com/office/officeart/2005/8/layout/cycle6"/>
    <dgm:cxn modelId="{6C0505FD-F80D-467D-ADE6-F7AF479191F8}" type="presParOf" srcId="{41FF374C-2A78-4AD8-889C-D4A8D2E697AB}" destId="{A86C123E-F462-4A1B-87A1-D04ECC82B196}" srcOrd="14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69744B-E344-44A7-981C-2B63CBBF591A}" type="doc">
      <dgm:prSet loTypeId="urn:microsoft.com/office/officeart/2008/layout/Pictu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9F91E78-9EE8-4E9F-BCC0-C961467119D0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НАПРАВЛЕНИЯ РАБОТЫ</a:t>
          </a:r>
          <a:endParaRPr lang="ru-RU" sz="1200" b="1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FBC8408-B137-4597-A528-3FF2372E501E}" type="parTrans" cxnId="{3BA4CDC5-CEDB-44F0-B995-B27DB93B8714}">
      <dgm:prSet/>
      <dgm:spPr/>
      <dgm:t>
        <a:bodyPr/>
        <a:lstStyle/>
        <a:p>
          <a:endParaRPr lang="ru-RU" sz="1200" b="1">
            <a:latin typeface="Times New Roman" pitchFamily="18" charset="0"/>
            <a:cs typeface="Times New Roman" pitchFamily="18" charset="0"/>
          </a:endParaRPr>
        </a:p>
      </dgm:t>
    </dgm:pt>
    <dgm:pt modelId="{D9923C02-B609-4572-B38D-E905F4F7B646}" type="sibTrans" cxnId="{3BA4CDC5-CEDB-44F0-B995-B27DB93B8714}">
      <dgm:prSet/>
      <dgm:spPr/>
      <dgm:t>
        <a:bodyPr/>
        <a:lstStyle/>
        <a:p>
          <a:endParaRPr lang="ru-RU" sz="1200" b="1">
            <a:latin typeface="Times New Roman" pitchFamily="18" charset="0"/>
            <a:cs typeface="Times New Roman" pitchFamily="18" charset="0"/>
          </a:endParaRPr>
        </a:p>
      </dgm:t>
    </dgm:pt>
    <dgm:pt modelId="{B0CE6034-94CB-43AB-8AA8-FB0A82CF7DC6}">
      <dgm:prSet phldrT="[Текст]" custT="1"/>
      <dgm:spPr/>
      <dgm:t>
        <a:bodyPr/>
        <a:lstStyle/>
        <a:p>
          <a:r>
            <a:rPr lang="ru-RU" sz="1200" b="1" dirty="0" err="1" smtClean="0">
              <a:latin typeface="Times New Roman" pitchFamily="18" charset="0"/>
              <a:cs typeface="Times New Roman" pitchFamily="18" charset="0"/>
            </a:rPr>
            <a:t>православно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-ориентированное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64D48177-6F81-4D14-B8AD-93D8823BB857}" type="parTrans" cxnId="{AE4AA317-E2CF-40C2-A0F9-18463A288370}">
      <dgm:prSet/>
      <dgm:spPr/>
      <dgm:t>
        <a:bodyPr/>
        <a:lstStyle/>
        <a:p>
          <a:endParaRPr lang="ru-RU" sz="1200" b="1">
            <a:latin typeface="Times New Roman" pitchFamily="18" charset="0"/>
            <a:cs typeface="Times New Roman" pitchFamily="18" charset="0"/>
          </a:endParaRPr>
        </a:p>
      </dgm:t>
    </dgm:pt>
    <dgm:pt modelId="{3FFF4685-104F-45D7-B323-F0C32010C94E}" type="sibTrans" cxnId="{AE4AA317-E2CF-40C2-A0F9-18463A288370}">
      <dgm:prSet/>
      <dgm:spPr/>
      <dgm:t>
        <a:bodyPr/>
        <a:lstStyle/>
        <a:p>
          <a:endParaRPr lang="ru-RU" sz="1200" b="1">
            <a:latin typeface="Times New Roman" pitchFamily="18" charset="0"/>
            <a:cs typeface="Times New Roman" pitchFamily="18" charset="0"/>
          </a:endParaRPr>
        </a:p>
      </dgm:t>
    </dgm:pt>
    <dgm:pt modelId="{FC430FC7-C30D-461D-9914-95B0CF17BE11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спортивное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1A9B9BDF-B1AD-4935-87B9-4C88EACFA49A}" type="parTrans" cxnId="{BFD5B76E-D94C-4768-8477-923FC00CD10F}">
      <dgm:prSet/>
      <dgm:spPr/>
      <dgm:t>
        <a:bodyPr/>
        <a:lstStyle/>
        <a:p>
          <a:endParaRPr lang="ru-RU" sz="1200" b="1">
            <a:latin typeface="Times New Roman" pitchFamily="18" charset="0"/>
            <a:cs typeface="Times New Roman" pitchFamily="18" charset="0"/>
          </a:endParaRPr>
        </a:p>
      </dgm:t>
    </dgm:pt>
    <dgm:pt modelId="{30929B4A-8917-45C8-B5C9-98A5303D2FBB}" type="sibTrans" cxnId="{BFD5B76E-D94C-4768-8477-923FC00CD10F}">
      <dgm:prSet/>
      <dgm:spPr/>
      <dgm:t>
        <a:bodyPr/>
        <a:lstStyle/>
        <a:p>
          <a:endParaRPr lang="ru-RU" sz="1200" b="1">
            <a:latin typeface="Times New Roman" pitchFamily="18" charset="0"/>
            <a:cs typeface="Times New Roman" pitchFamily="18" charset="0"/>
          </a:endParaRPr>
        </a:p>
      </dgm:t>
    </dgm:pt>
    <dgm:pt modelId="{A98556B4-0647-4D87-AB11-B07C40B5F1DC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экологическое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7318EB38-3772-45C4-B9C3-56690099664D}" type="parTrans" cxnId="{9688FD4F-79C1-4106-A814-B76DB57FC215}">
      <dgm:prSet/>
      <dgm:spPr/>
      <dgm:t>
        <a:bodyPr/>
        <a:lstStyle/>
        <a:p>
          <a:endParaRPr lang="ru-RU" sz="1200" b="1">
            <a:latin typeface="Times New Roman" pitchFamily="18" charset="0"/>
            <a:cs typeface="Times New Roman" pitchFamily="18" charset="0"/>
          </a:endParaRPr>
        </a:p>
      </dgm:t>
    </dgm:pt>
    <dgm:pt modelId="{7207CA53-E898-41E5-B0AB-6810C151FE16}" type="sibTrans" cxnId="{9688FD4F-79C1-4106-A814-B76DB57FC215}">
      <dgm:prSet/>
      <dgm:spPr/>
      <dgm:t>
        <a:bodyPr/>
        <a:lstStyle/>
        <a:p>
          <a:endParaRPr lang="ru-RU" sz="1200" b="1">
            <a:latin typeface="Times New Roman" pitchFamily="18" charset="0"/>
            <a:cs typeface="Times New Roman" pitchFamily="18" charset="0"/>
          </a:endParaRPr>
        </a:p>
      </dgm:t>
    </dgm:pt>
    <dgm:pt modelId="{E5D0D837-01C4-4A86-80D1-828A646E9CCD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трудовое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95B80DC4-779A-47FE-AAC4-6D4A2333AF98}" type="parTrans" cxnId="{C62AF340-4729-4698-9552-4B96B955AC65}">
      <dgm:prSet/>
      <dgm:spPr/>
      <dgm:t>
        <a:bodyPr/>
        <a:lstStyle/>
        <a:p>
          <a:endParaRPr lang="ru-RU" sz="1200" b="1">
            <a:latin typeface="Times New Roman" pitchFamily="18" charset="0"/>
            <a:cs typeface="Times New Roman" pitchFamily="18" charset="0"/>
          </a:endParaRPr>
        </a:p>
      </dgm:t>
    </dgm:pt>
    <dgm:pt modelId="{7E64ACFE-2CB5-4A16-8F54-D2AA81DEB150}" type="sibTrans" cxnId="{C62AF340-4729-4698-9552-4B96B955AC65}">
      <dgm:prSet/>
      <dgm:spPr/>
      <dgm:t>
        <a:bodyPr/>
        <a:lstStyle/>
        <a:p>
          <a:endParaRPr lang="ru-RU" sz="1200" b="1">
            <a:latin typeface="Times New Roman" pitchFamily="18" charset="0"/>
            <a:cs typeface="Times New Roman" pitchFamily="18" charset="0"/>
          </a:endParaRPr>
        </a:p>
      </dgm:t>
    </dgm:pt>
    <dgm:pt modelId="{F6B578C3-421F-4D85-903F-BD462E4AADDB}" type="pres">
      <dgm:prSet presAssocID="{4569744B-E344-44A7-981C-2B63CBBF591A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DF6E071-00B8-411B-B3AB-F9DDB06C5712}" type="pres">
      <dgm:prSet presAssocID="{C9F91E78-9EE8-4E9F-BCC0-C961467119D0}" presName="root" presStyleCnt="0">
        <dgm:presLayoutVars>
          <dgm:chMax/>
          <dgm:chPref val="4"/>
        </dgm:presLayoutVars>
      </dgm:prSet>
      <dgm:spPr/>
    </dgm:pt>
    <dgm:pt modelId="{E6DD7458-8427-413A-9F45-4B84A5842720}" type="pres">
      <dgm:prSet presAssocID="{C9F91E78-9EE8-4E9F-BCC0-C961467119D0}" presName="rootComposite" presStyleCnt="0">
        <dgm:presLayoutVars/>
      </dgm:prSet>
      <dgm:spPr/>
    </dgm:pt>
    <dgm:pt modelId="{FA684766-143E-4780-9658-2912706BE735}" type="pres">
      <dgm:prSet presAssocID="{C9F91E78-9EE8-4E9F-BCC0-C961467119D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EA743204-E136-47D3-B61C-6A741A927C28}" type="pres">
      <dgm:prSet presAssocID="{C9F91E78-9EE8-4E9F-BCC0-C961467119D0}" presName="childShape" presStyleCnt="0">
        <dgm:presLayoutVars>
          <dgm:chMax val="0"/>
          <dgm:chPref val="0"/>
        </dgm:presLayoutVars>
      </dgm:prSet>
      <dgm:spPr/>
    </dgm:pt>
    <dgm:pt modelId="{B5C4F114-B979-407C-99DF-E0843EDC7DB2}" type="pres">
      <dgm:prSet presAssocID="{B0CE6034-94CB-43AB-8AA8-FB0A82CF7DC6}" presName="childComposite" presStyleCnt="0">
        <dgm:presLayoutVars>
          <dgm:chMax val="0"/>
          <dgm:chPref val="0"/>
        </dgm:presLayoutVars>
      </dgm:prSet>
      <dgm:spPr/>
    </dgm:pt>
    <dgm:pt modelId="{EF1F6655-51A8-4F5B-B98B-7169F167FC32}" type="pres">
      <dgm:prSet presAssocID="{B0CE6034-94CB-43AB-8AA8-FB0A82CF7DC6}" presName="Image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B8D26FD-D7D7-47A3-B615-BB99E76D3EDE}" type="pres">
      <dgm:prSet presAssocID="{B0CE6034-94CB-43AB-8AA8-FB0A82CF7DC6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68B8A-8135-4DD0-81C2-F7992D1CBC0B}" type="pres">
      <dgm:prSet presAssocID="{FC430FC7-C30D-461D-9914-95B0CF17BE11}" presName="childComposite" presStyleCnt="0">
        <dgm:presLayoutVars>
          <dgm:chMax val="0"/>
          <dgm:chPref val="0"/>
        </dgm:presLayoutVars>
      </dgm:prSet>
      <dgm:spPr/>
    </dgm:pt>
    <dgm:pt modelId="{42E46BCA-31F6-4AC9-9ECF-368ECF7B0505}" type="pres">
      <dgm:prSet presAssocID="{FC430FC7-C30D-461D-9914-95B0CF17BE11}" presName="Image" presStyleLbl="node1" presStyleIdx="1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34681B6-354A-4EA1-A51E-38FC21754DDA}" type="pres">
      <dgm:prSet presAssocID="{FC430FC7-C30D-461D-9914-95B0CF17BE11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C974DC-96B0-402C-AD2C-97F59B27224B}" type="pres">
      <dgm:prSet presAssocID="{A98556B4-0647-4D87-AB11-B07C40B5F1DC}" presName="childComposite" presStyleCnt="0">
        <dgm:presLayoutVars>
          <dgm:chMax val="0"/>
          <dgm:chPref val="0"/>
        </dgm:presLayoutVars>
      </dgm:prSet>
      <dgm:spPr/>
    </dgm:pt>
    <dgm:pt modelId="{9882C2F2-48C2-4806-8C7A-8052933A8592}" type="pres">
      <dgm:prSet presAssocID="{A98556B4-0647-4D87-AB11-B07C40B5F1DC}" presName="Image" presStyleLbl="node1" presStyleIdx="2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2B3A1C2-DEDC-4549-8CD1-AE4487024E2D}" type="pres">
      <dgm:prSet presAssocID="{A98556B4-0647-4D87-AB11-B07C40B5F1DC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BEC2CA-32D0-40C7-9B67-61533FF57C77}" type="pres">
      <dgm:prSet presAssocID="{E5D0D837-01C4-4A86-80D1-828A646E9CCD}" presName="childComposite" presStyleCnt="0">
        <dgm:presLayoutVars>
          <dgm:chMax val="0"/>
          <dgm:chPref val="0"/>
        </dgm:presLayoutVars>
      </dgm:prSet>
      <dgm:spPr/>
    </dgm:pt>
    <dgm:pt modelId="{8A6EDCA7-8418-4610-95DD-2DD8051162F5}" type="pres">
      <dgm:prSet presAssocID="{E5D0D837-01C4-4A86-80D1-828A646E9CCD}" presName="Image" presStyleLbl="node1" presStyleIdx="3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D138CBC-7CC5-496F-9E15-22FD884435BE}" type="pres">
      <dgm:prSet presAssocID="{E5D0D837-01C4-4A86-80D1-828A646E9CCD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200921-1CAB-4A93-86A3-BFAF584FB0EA}" type="presOf" srcId="{C9F91E78-9EE8-4E9F-BCC0-C961467119D0}" destId="{FA684766-143E-4780-9658-2912706BE735}" srcOrd="0" destOrd="0" presId="urn:microsoft.com/office/officeart/2008/layout/PictureAccentList"/>
    <dgm:cxn modelId="{B6B3836C-4C9A-48C3-A1B8-4C30C1E6423C}" type="presOf" srcId="{A98556B4-0647-4D87-AB11-B07C40B5F1DC}" destId="{D2B3A1C2-DEDC-4549-8CD1-AE4487024E2D}" srcOrd="0" destOrd="0" presId="urn:microsoft.com/office/officeart/2008/layout/PictureAccentList"/>
    <dgm:cxn modelId="{C62AF340-4729-4698-9552-4B96B955AC65}" srcId="{C9F91E78-9EE8-4E9F-BCC0-C961467119D0}" destId="{E5D0D837-01C4-4A86-80D1-828A646E9CCD}" srcOrd="3" destOrd="0" parTransId="{95B80DC4-779A-47FE-AAC4-6D4A2333AF98}" sibTransId="{7E64ACFE-2CB5-4A16-8F54-D2AA81DEB150}"/>
    <dgm:cxn modelId="{3BA4CDC5-CEDB-44F0-B995-B27DB93B8714}" srcId="{4569744B-E344-44A7-981C-2B63CBBF591A}" destId="{C9F91E78-9EE8-4E9F-BCC0-C961467119D0}" srcOrd="0" destOrd="0" parTransId="{6FBC8408-B137-4597-A528-3FF2372E501E}" sibTransId="{D9923C02-B609-4572-B38D-E905F4F7B646}"/>
    <dgm:cxn modelId="{BFD5B76E-D94C-4768-8477-923FC00CD10F}" srcId="{C9F91E78-9EE8-4E9F-BCC0-C961467119D0}" destId="{FC430FC7-C30D-461D-9914-95B0CF17BE11}" srcOrd="1" destOrd="0" parTransId="{1A9B9BDF-B1AD-4935-87B9-4C88EACFA49A}" sibTransId="{30929B4A-8917-45C8-B5C9-98A5303D2FBB}"/>
    <dgm:cxn modelId="{26DC4A69-C20D-468D-88AC-335549619D03}" type="presOf" srcId="{FC430FC7-C30D-461D-9914-95B0CF17BE11}" destId="{D34681B6-354A-4EA1-A51E-38FC21754DDA}" srcOrd="0" destOrd="0" presId="urn:microsoft.com/office/officeart/2008/layout/PictureAccentList"/>
    <dgm:cxn modelId="{AE4AA317-E2CF-40C2-A0F9-18463A288370}" srcId="{C9F91E78-9EE8-4E9F-BCC0-C961467119D0}" destId="{B0CE6034-94CB-43AB-8AA8-FB0A82CF7DC6}" srcOrd="0" destOrd="0" parTransId="{64D48177-6F81-4D14-B8AD-93D8823BB857}" sibTransId="{3FFF4685-104F-45D7-B323-F0C32010C94E}"/>
    <dgm:cxn modelId="{5C262CDE-F9EC-4C34-BA4D-CC2AD072EB15}" type="presOf" srcId="{B0CE6034-94CB-43AB-8AA8-FB0A82CF7DC6}" destId="{AB8D26FD-D7D7-47A3-B615-BB99E76D3EDE}" srcOrd="0" destOrd="0" presId="urn:microsoft.com/office/officeart/2008/layout/PictureAccentList"/>
    <dgm:cxn modelId="{4A7F6E71-0B46-40A6-9054-0486CE2E154F}" type="presOf" srcId="{E5D0D837-01C4-4A86-80D1-828A646E9CCD}" destId="{AD138CBC-7CC5-496F-9E15-22FD884435BE}" srcOrd="0" destOrd="0" presId="urn:microsoft.com/office/officeart/2008/layout/PictureAccentList"/>
    <dgm:cxn modelId="{0FD8AF41-BB51-4E4D-8216-62D1A6D83F98}" type="presOf" srcId="{4569744B-E344-44A7-981C-2B63CBBF591A}" destId="{F6B578C3-421F-4D85-903F-BD462E4AADDB}" srcOrd="0" destOrd="0" presId="urn:microsoft.com/office/officeart/2008/layout/PictureAccentList"/>
    <dgm:cxn modelId="{9688FD4F-79C1-4106-A814-B76DB57FC215}" srcId="{C9F91E78-9EE8-4E9F-BCC0-C961467119D0}" destId="{A98556B4-0647-4D87-AB11-B07C40B5F1DC}" srcOrd="2" destOrd="0" parTransId="{7318EB38-3772-45C4-B9C3-56690099664D}" sibTransId="{7207CA53-E898-41E5-B0AB-6810C151FE16}"/>
    <dgm:cxn modelId="{326FC2D2-18E9-4BEB-B737-1DAE6E9CCCCD}" type="presParOf" srcId="{F6B578C3-421F-4D85-903F-BD462E4AADDB}" destId="{DDF6E071-00B8-411B-B3AB-F9DDB06C5712}" srcOrd="0" destOrd="0" presId="urn:microsoft.com/office/officeart/2008/layout/PictureAccentList"/>
    <dgm:cxn modelId="{61D2ACB9-85B5-41AC-85F5-4B09C7CF508F}" type="presParOf" srcId="{DDF6E071-00B8-411B-B3AB-F9DDB06C5712}" destId="{E6DD7458-8427-413A-9F45-4B84A5842720}" srcOrd="0" destOrd="0" presId="urn:microsoft.com/office/officeart/2008/layout/PictureAccentList"/>
    <dgm:cxn modelId="{F4DC97E6-10F8-4454-9866-9017866CEB78}" type="presParOf" srcId="{E6DD7458-8427-413A-9F45-4B84A5842720}" destId="{FA684766-143E-4780-9658-2912706BE735}" srcOrd="0" destOrd="0" presId="urn:microsoft.com/office/officeart/2008/layout/PictureAccentList"/>
    <dgm:cxn modelId="{61B5CE2D-5BB3-4099-90BB-37FCF5172F48}" type="presParOf" srcId="{DDF6E071-00B8-411B-B3AB-F9DDB06C5712}" destId="{EA743204-E136-47D3-B61C-6A741A927C28}" srcOrd="1" destOrd="0" presId="urn:microsoft.com/office/officeart/2008/layout/PictureAccentList"/>
    <dgm:cxn modelId="{E7EA117E-B862-471E-AF5C-09CBACCE4B86}" type="presParOf" srcId="{EA743204-E136-47D3-B61C-6A741A927C28}" destId="{B5C4F114-B979-407C-99DF-E0843EDC7DB2}" srcOrd="0" destOrd="0" presId="urn:microsoft.com/office/officeart/2008/layout/PictureAccentList"/>
    <dgm:cxn modelId="{A3252C95-BDD3-40A5-BCAB-AF50E78416AC}" type="presParOf" srcId="{B5C4F114-B979-407C-99DF-E0843EDC7DB2}" destId="{EF1F6655-51A8-4F5B-B98B-7169F167FC32}" srcOrd="0" destOrd="0" presId="urn:microsoft.com/office/officeart/2008/layout/PictureAccentList"/>
    <dgm:cxn modelId="{4B7050D8-8525-4389-AEF9-6B690C62C734}" type="presParOf" srcId="{B5C4F114-B979-407C-99DF-E0843EDC7DB2}" destId="{AB8D26FD-D7D7-47A3-B615-BB99E76D3EDE}" srcOrd="1" destOrd="0" presId="urn:microsoft.com/office/officeart/2008/layout/PictureAccentList"/>
    <dgm:cxn modelId="{BA684FD0-4F52-4953-BAB5-0C6A72DF1489}" type="presParOf" srcId="{EA743204-E136-47D3-B61C-6A741A927C28}" destId="{7CB68B8A-8135-4DD0-81C2-F7992D1CBC0B}" srcOrd="1" destOrd="0" presId="urn:microsoft.com/office/officeart/2008/layout/PictureAccentList"/>
    <dgm:cxn modelId="{044DAC0C-75E9-4181-890F-49941584463E}" type="presParOf" srcId="{7CB68B8A-8135-4DD0-81C2-F7992D1CBC0B}" destId="{42E46BCA-31F6-4AC9-9ECF-368ECF7B0505}" srcOrd="0" destOrd="0" presId="urn:microsoft.com/office/officeart/2008/layout/PictureAccentList"/>
    <dgm:cxn modelId="{D08D9CE3-33EA-43EB-88DE-2520DFAE0E0F}" type="presParOf" srcId="{7CB68B8A-8135-4DD0-81C2-F7992D1CBC0B}" destId="{D34681B6-354A-4EA1-A51E-38FC21754DDA}" srcOrd="1" destOrd="0" presId="urn:microsoft.com/office/officeart/2008/layout/PictureAccentList"/>
    <dgm:cxn modelId="{21667805-863B-4B0E-B590-B2224A217DA0}" type="presParOf" srcId="{EA743204-E136-47D3-B61C-6A741A927C28}" destId="{BAC974DC-96B0-402C-AD2C-97F59B27224B}" srcOrd="2" destOrd="0" presId="urn:microsoft.com/office/officeart/2008/layout/PictureAccentList"/>
    <dgm:cxn modelId="{FE201914-8F35-48E5-9FBF-ED645FE779ED}" type="presParOf" srcId="{BAC974DC-96B0-402C-AD2C-97F59B27224B}" destId="{9882C2F2-48C2-4806-8C7A-8052933A8592}" srcOrd="0" destOrd="0" presId="urn:microsoft.com/office/officeart/2008/layout/PictureAccentList"/>
    <dgm:cxn modelId="{D6007A4A-C2B6-4287-A2D5-61B62A8251BA}" type="presParOf" srcId="{BAC974DC-96B0-402C-AD2C-97F59B27224B}" destId="{D2B3A1C2-DEDC-4549-8CD1-AE4487024E2D}" srcOrd="1" destOrd="0" presId="urn:microsoft.com/office/officeart/2008/layout/PictureAccentList"/>
    <dgm:cxn modelId="{21142DE9-9CD0-4750-BAD5-CEA163CFD9D5}" type="presParOf" srcId="{EA743204-E136-47D3-B61C-6A741A927C28}" destId="{73BEC2CA-32D0-40C7-9B67-61533FF57C77}" srcOrd="3" destOrd="0" presId="urn:microsoft.com/office/officeart/2008/layout/PictureAccentList"/>
    <dgm:cxn modelId="{3AA4E14D-8D0A-4949-B567-EB406F19017F}" type="presParOf" srcId="{73BEC2CA-32D0-40C7-9B67-61533FF57C77}" destId="{8A6EDCA7-8418-4610-95DD-2DD8051162F5}" srcOrd="0" destOrd="0" presId="urn:microsoft.com/office/officeart/2008/layout/PictureAccentList"/>
    <dgm:cxn modelId="{B36AD10C-BCA0-42C0-813B-323D0FAE6244}" type="presParOf" srcId="{73BEC2CA-32D0-40C7-9B67-61533FF57C77}" destId="{AD138CBC-7CC5-496F-9E15-22FD884435B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A6FFF7A-EB94-476B-8508-61E701E8A195}" type="doc">
      <dgm:prSet loTypeId="urn:microsoft.com/office/officeart/2005/8/layout/targe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3A5122E-571C-4634-A16C-CD6DBD744A98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13 лагерей дневного пребывания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на базе всех школ и структурных подразделений, учреждений дополнительного образования и центра «Спектр»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65170B87-9A1B-4289-93AC-DE24FE206F08}" type="parTrans" cxnId="{B2FDCCCA-0CD2-4156-9C6C-5AF84147C01A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E01EBD67-0E7F-4BDA-A302-D1A078D4116D}" type="sibTrans" cxnId="{B2FDCCCA-0CD2-4156-9C6C-5AF84147C01A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96F332A-833A-4FC6-9711-5A6FCFFE7EAA}">
      <dgm:prSet phldrT="[Текст]"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Одна смена –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 по 30 июня 2018 года 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EA5AD2B8-95A5-4A9B-97D0-F1525AACF495}" type="parTrans" cxnId="{55C8421C-6CDB-409B-A1E4-2C6E07278CC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4CC4092D-CED2-46C7-8521-BC3D647B9F55}" type="sibTrans" cxnId="{55C8421C-6CDB-409B-A1E4-2C6E07278CC9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9440C9B2-905F-4234-97E8-E7A0259DD6AC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661 чел. - 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число отдохнувших детей в лагерях дневного пребывания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3338E973-452A-47B3-B555-FBD515630D31}" type="parTrans" cxnId="{B7FB5981-2162-4748-8C35-79E31A2FFD6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5411A39-4758-4384-A765-0A1D54B5BB0C}" type="sibTrans" cxnId="{B7FB5981-2162-4748-8C35-79E31A2FFD6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2FDDF17-B4D9-44A9-A59F-7F2A017A321A}">
      <dgm:prSet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Возраст детей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от 6,5 до 15 лет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787DF8B9-E60A-4619-8C26-C26E3728E020}" type="parTrans" cxnId="{5BDAE3AE-701D-49CE-8ED0-054AA2A6A718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3376B2E1-8CFA-4D7F-A178-5B222C2D81F2}" type="sibTrans" cxnId="{5BDAE3AE-701D-49CE-8ED0-054AA2A6A718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0FE030B8-1A07-4695-8BE4-801DA4DACBF2}">
      <dgm:prSet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Общая сумма израсходованных средств на оплату стоимости набора продуктов питания составила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1 899 240 руб.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3BE4C37D-A998-40C2-B59B-329B537B7A57}" type="parTrans" cxnId="{9CFFA05D-D40B-4B46-87DF-4B3E020B190C}">
      <dgm:prSet/>
      <dgm:spPr/>
      <dgm:t>
        <a:bodyPr/>
        <a:lstStyle/>
        <a:p>
          <a:endParaRPr lang="ru-RU"/>
        </a:p>
      </dgm:t>
    </dgm:pt>
    <dgm:pt modelId="{ED983F5E-4242-48D9-9AA8-1C147D105D54}" type="sibTrans" cxnId="{9CFFA05D-D40B-4B46-87DF-4B3E020B190C}">
      <dgm:prSet/>
      <dgm:spPr/>
      <dgm:t>
        <a:bodyPr/>
        <a:lstStyle/>
        <a:p>
          <a:endParaRPr lang="ru-RU"/>
        </a:p>
      </dgm:t>
    </dgm:pt>
    <dgm:pt modelId="{5B66A976-A715-4011-AB2F-4829A709166B}" type="pres">
      <dgm:prSet presAssocID="{5A6FFF7A-EB94-476B-8508-61E701E8A19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88480D-5179-43CE-B007-51132F4304E9}" type="pres">
      <dgm:prSet presAssocID="{33A5122E-571C-4634-A16C-CD6DBD744A98}" presName="circle1" presStyleLbl="node1" presStyleIdx="0" presStyleCnt="5"/>
      <dgm:spPr/>
    </dgm:pt>
    <dgm:pt modelId="{C463E83E-FE5E-4E3F-820C-23820B18B74B}" type="pres">
      <dgm:prSet presAssocID="{33A5122E-571C-4634-A16C-CD6DBD744A98}" presName="space" presStyleCnt="0"/>
      <dgm:spPr/>
    </dgm:pt>
    <dgm:pt modelId="{6CE70E38-B0FE-424C-9710-B0D127FFB8DF}" type="pres">
      <dgm:prSet presAssocID="{33A5122E-571C-4634-A16C-CD6DBD744A98}" presName="rect1" presStyleLbl="alignAcc1" presStyleIdx="0" presStyleCnt="5"/>
      <dgm:spPr/>
      <dgm:t>
        <a:bodyPr/>
        <a:lstStyle/>
        <a:p>
          <a:endParaRPr lang="ru-RU"/>
        </a:p>
      </dgm:t>
    </dgm:pt>
    <dgm:pt modelId="{574D9105-19F4-443E-B4E3-7DC79E36912F}" type="pres">
      <dgm:prSet presAssocID="{996F332A-833A-4FC6-9711-5A6FCFFE7EAA}" presName="vertSpace2" presStyleLbl="node1" presStyleIdx="0" presStyleCnt="5"/>
      <dgm:spPr/>
    </dgm:pt>
    <dgm:pt modelId="{D39257D6-399B-479A-961E-13A552E86ECA}" type="pres">
      <dgm:prSet presAssocID="{996F332A-833A-4FC6-9711-5A6FCFFE7EAA}" presName="circle2" presStyleLbl="node1" presStyleIdx="1" presStyleCnt="5"/>
      <dgm:spPr/>
    </dgm:pt>
    <dgm:pt modelId="{518AE0F8-CEE7-42A8-965F-C4F2C66A879A}" type="pres">
      <dgm:prSet presAssocID="{996F332A-833A-4FC6-9711-5A6FCFFE7EAA}" presName="rect2" presStyleLbl="alignAcc1" presStyleIdx="1" presStyleCnt="5"/>
      <dgm:spPr/>
      <dgm:t>
        <a:bodyPr/>
        <a:lstStyle/>
        <a:p>
          <a:endParaRPr lang="ru-RU"/>
        </a:p>
      </dgm:t>
    </dgm:pt>
    <dgm:pt modelId="{11A64B67-58D8-477E-98F0-58E92439846A}" type="pres">
      <dgm:prSet presAssocID="{9440C9B2-905F-4234-97E8-E7A0259DD6AC}" presName="vertSpace3" presStyleLbl="node1" presStyleIdx="1" presStyleCnt="5"/>
      <dgm:spPr/>
    </dgm:pt>
    <dgm:pt modelId="{DE017177-8996-462C-9CC2-7E6352D1A4DD}" type="pres">
      <dgm:prSet presAssocID="{9440C9B2-905F-4234-97E8-E7A0259DD6AC}" presName="circle3" presStyleLbl="node1" presStyleIdx="2" presStyleCnt="5"/>
      <dgm:spPr/>
    </dgm:pt>
    <dgm:pt modelId="{4E660E46-9DF5-4DA2-B1E8-C5DFAB7BFAB8}" type="pres">
      <dgm:prSet presAssocID="{9440C9B2-905F-4234-97E8-E7A0259DD6AC}" presName="rect3" presStyleLbl="alignAcc1" presStyleIdx="2" presStyleCnt="5"/>
      <dgm:spPr/>
      <dgm:t>
        <a:bodyPr/>
        <a:lstStyle/>
        <a:p>
          <a:endParaRPr lang="ru-RU"/>
        </a:p>
      </dgm:t>
    </dgm:pt>
    <dgm:pt modelId="{2C19EC99-4BA3-4496-A54E-FE64F3070D7B}" type="pres">
      <dgm:prSet presAssocID="{12FDDF17-B4D9-44A9-A59F-7F2A017A321A}" presName="vertSpace4" presStyleLbl="node1" presStyleIdx="2" presStyleCnt="5"/>
      <dgm:spPr/>
    </dgm:pt>
    <dgm:pt modelId="{A95B8285-0AA5-480E-95C6-A426454A8AC1}" type="pres">
      <dgm:prSet presAssocID="{12FDDF17-B4D9-44A9-A59F-7F2A017A321A}" presName="circle4" presStyleLbl="node1" presStyleIdx="3" presStyleCnt="5"/>
      <dgm:spPr/>
    </dgm:pt>
    <dgm:pt modelId="{7FBBCDB4-BFB6-44AD-B1F1-566D7A998344}" type="pres">
      <dgm:prSet presAssocID="{12FDDF17-B4D9-44A9-A59F-7F2A017A321A}" presName="rect4" presStyleLbl="alignAcc1" presStyleIdx="3" presStyleCnt="5"/>
      <dgm:spPr/>
      <dgm:t>
        <a:bodyPr/>
        <a:lstStyle/>
        <a:p>
          <a:endParaRPr lang="ru-RU"/>
        </a:p>
      </dgm:t>
    </dgm:pt>
    <dgm:pt modelId="{988EF6B7-1C1F-43B9-AEA9-5C1D79CB5DA7}" type="pres">
      <dgm:prSet presAssocID="{0FE030B8-1A07-4695-8BE4-801DA4DACBF2}" presName="vertSpace5" presStyleLbl="node1" presStyleIdx="3" presStyleCnt="5"/>
      <dgm:spPr/>
    </dgm:pt>
    <dgm:pt modelId="{35788E24-A222-4395-8BA9-6764D5DC4542}" type="pres">
      <dgm:prSet presAssocID="{0FE030B8-1A07-4695-8BE4-801DA4DACBF2}" presName="circle5" presStyleLbl="node1" presStyleIdx="4" presStyleCnt="5"/>
      <dgm:spPr/>
    </dgm:pt>
    <dgm:pt modelId="{21FA7F4E-2E59-490F-B198-B3C3CE7962AA}" type="pres">
      <dgm:prSet presAssocID="{0FE030B8-1A07-4695-8BE4-801DA4DACBF2}" presName="rect5" presStyleLbl="alignAcc1" presStyleIdx="4" presStyleCnt="5"/>
      <dgm:spPr/>
      <dgm:t>
        <a:bodyPr/>
        <a:lstStyle/>
        <a:p>
          <a:endParaRPr lang="ru-RU"/>
        </a:p>
      </dgm:t>
    </dgm:pt>
    <dgm:pt modelId="{0172A2BE-3757-4360-9F60-BAFB9B58143C}" type="pres">
      <dgm:prSet presAssocID="{33A5122E-571C-4634-A16C-CD6DBD744A98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BDDC4-D906-4CFA-B59F-182C88F75074}" type="pres">
      <dgm:prSet presAssocID="{996F332A-833A-4FC6-9711-5A6FCFFE7EAA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174A8-05C5-4F67-A381-AD7474ECC01E}" type="pres">
      <dgm:prSet presAssocID="{9440C9B2-905F-4234-97E8-E7A0259DD6AC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C25AD2-A98C-413B-8DF7-EB4AF2E5368A}" type="pres">
      <dgm:prSet presAssocID="{12FDDF17-B4D9-44A9-A59F-7F2A017A321A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0F11A-47F7-4B76-A031-A1949F892B32}" type="pres">
      <dgm:prSet presAssocID="{0FE030B8-1A07-4695-8BE4-801DA4DACBF2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A58AA9-0F1E-4ED6-B21E-03DD4435919D}" type="presOf" srcId="{33A5122E-571C-4634-A16C-CD6DBD744A98}" destId="{6CE70E38-B0FE-424C-9710-B0D127FFB8DF}" srcOrd="0" destOrd="0" presId="urn:microsoft.com/office/officeart/2005/8/layout/target3"/>
    <dgm:cxn modelId="{377F9881-9D77-4125-A3F7-A522B3D1D16D}" type="presOf" srcId="{12FDDF17-B4D9-44A9-A59F-7F2A017A321A}" destId="{2FC25AD2-A98C-413B-8DF7-EB4AF2E5368A}" srcOrd="1" destOrd="0" presId="urn:microsoft.com/office/officeart/2005/8/layout/target3"/>
    <dgm:cxn modelId="{0B6AB189-50D9-44E0-AB0A-DA15E4F79FE0}" type="presOf" srcId="{0FE030B8-1A07-4695-8BE4-801DA4DACBF2}" destId="{7800F11A-47F7-4B76-A031-A1949F892B32}" srcOrd="1" destOrd="0" presId="urn:microsoft.com/office/officeart/2005/8/layout/target3"/>
    <dgm:cxn modelId="{5BDAE3AE-701D-49CE-8ED0-054AA2A6A718}" srcId="{5A6FFF7A-EB94-476B-8508-61E701E8A195}" destId="{12FDDF17-B4D9-44A9-A59F-7F2A017A321A}" srcOrd="3" destOrd="0" parTransId="{787DF8B9-E60A-4619-8C26-C26E3728E020}" sibTransId="{3376B2E1-8CFA-4D7F-A178-5B222C2D81F2}"/>
    <dgm:cxn modelId="{870AA56D-115C-47C4-AFB1-22909789FAD5}" type="presOf" srcId="{0FE030B8-1A07-4695-8BE4-801DA4DACBF2}" destId="{21FA7F4E-2E59-490F-B198-B3C3CE7962AA}" srcOrd="0" destOrd="0" presId="urn:microsoft.com/office/officeart/2005/8/layout/target3"/>
    <dgm:cxn modelId="{EB14D33A-2811-4750-84D1-83006C8F18A4}" type="presOf" srcId="{9440C9B2-905F-4234-97E8-E7A0259DD6AC}" destId="{8C7174A8-05C5-4F67-A381-AD7474ECC01E}" srcOrd="1" destOrd="0" presId="urn:microsoft.com/office/officeart/2005/8/layout/target3"/>
    <dgm:cxn modelId="{B2FDCCCA-0CD2-4156-9C6C-5AF84147C01A}" srcId="{5A6FFF7A-EB94-476B-8508-61E701E8A195}" destId="{33A5122E-571C-4634-A16C-CD6DBD744A98}" srcOrd="0" destOrd="0" parTransId="{65170B87-9A1B-4289-93AC-DE24FE206F08}" sibTransId="{E01EBD67-0E7F-4BDA-A302-D1A078D4116D}"/>
    <dgm:cxn modelId="{1D612F06-EF6D-4987-8DDA-4DF43FEA199A}" type="presOf" srcId="{33A5122E-571C-4634-A16C-CD6DBD744A98}" destId="{0172A2BE-3757-4360-9F60-BAFB9B58143C}" srcOrd="1" destOrd="0" presId="urn:microsoft.com/office/officeart/2005/8/layout/target3"/>
    <dgm:cxn modelId="{AF7BE802-C007-49A8-BD81-EACBB0D59A8F}" type="presOf" srcId="{5A6FFF7A-EB94-476B-8508-61E701E8A195}" destId="{5B66A976-A715-4011-AB2F-4829A709166B}" srcOrd="0" destOrd="0" presId="urn:microsoft.com/office/officeart/2005/8/layout/target3"/>
    <dgm:cxn modelId="{9CFFA05D-D40B-4B46-87DF-4B3E020B190C}" srcId="{5A6FFF7A-EB94-476B-8508-61E701E8A195}" destId="{0FE030B8-1A07-4695-8BE4-801DA4DACBF2}" srcOrd="4" destOrd="0" parTransId="{3BE4C37D-A998-40C2-B59B-329B537B7A57}" sibTransId="{ED983F5E-4242-48D9-9AA8-1C147D105D54}"/>
    <dgm:cxn modelId="{AD757292-1C3F-45DD-A588-B8E26A96C27E}" type="presOf" srcId="{996F332A-833A-4FC6-9711-5A6FCFFE7EAA}" destId="{312BDDC4-D906-4CFA-B59F-182C88F75074}" srcOrd="1" destOrd="0" presId="urn:microsoft.com/office/officeart/2005/8/layout/target3"/>
    <dgm:cxn modelId="{7AA977C1-0B15-4590-8592-9DC966A36C44}" type="presOf" srcId="{12FDDF17-B4D9-44A9-A59F-7F2A017A321A}" destId="{7FBBCDB4-BFB6-44AD-B1F1-566D7A998344}" srcOrd="0" destOrd="0" presId="urn:microsoft.com/office/officeart/2005/8/layout/target3"/>
    <dgm:cxn modelId="{B7FB5981-2162-4748-8C35-79E31A2FFD6B}" srcId="{5A6FFF7A-EB94-476B-8508-61E701E8A195}" destId="{9440C9B2-905F-4234-97E8-E7A0259DD6AC}" srcOrd="2" destOrd="0" parTransId="{3338E973-452A-47B3-B555-FBD515630D31}" sibTransId="{D5411A39-4758-4384-A765-0A1D54B5BB0C}"/>
    <dgm:cxn modelId="{923AF4CA-E6D3-4CE1-AACF-AE0E64477187}" type="presOf" srcId="{996F332A-833A-4FC6-9711-5A6FCFFE7EAA}" destId="{518AE0F8-CEE7-42A8-965F-C4F2C66A879A}" srcOrd="0" destOrd="0" presId="urn:microsoft.com/office/officeart/2005/8/layout/target3"/>
    <dgm:cxn modelId="{55C8421C-6CDB-409B-A1E4-2C6E07278CC9}" srcId="{5A6FFF7A-EB94-476B-8508-61E701E8A195}" destId="{996F332A-833A-4FC6-9711-5A6FCFFE7EAA}" srcOrd="1" destOrd="0" parTransId="{EA5AD2B8-95A5-4A9B-97D0-F1525AACF495}" sibTransId="{4CC4092D-CED2-46C7-8521-BC3D647B9F55}"/>
    <dgm:cxn modelId="{3B4A6413-167E-44F8-B6A3-D90FE4833CC7}" type="presOf" srcId="{9440C9B2-905F-4234-97E8-E7A0259DD6AC}" destId="{4E660E46-9DF5-4DA2-B1E8-C5DFAB7BFAB8}" srcOrd="0" destOrd="0" presId="urn:microsoft.com/office/officeart/2005/8/layout/target3"/>
    <dgm:cxn modelId="{89902F54-A300-455D-8BFC-574B36191D6B}" type="presParOf" srcId="{5B66A976-A715-4011-AB2F-4829A709166B}" destId="{5888480D-5179-43CE-B007-51132F4304E9}" srcOrd="0" destOrd="0" presId="urn:microsoft.com/office/officeart/2005/8/layout/target3"/>
    <dgm:cxn modelId="{5E13D845-40DD-432C-A792-056AEB363417}" type="presParOf" srcId="{5B66A976-A715-4011-AB2F-4829A709166B}" destId="{C463E83E-FE5E-4E3F-820C-23820B18B74B}" srcOrd="1" destOrd="0" presId="urn:microsoft.com/office/officeart/2005/8/layout/target3"/>
    <dgm:cxn modelId="{61A0E470-0137-45FC-8ABC-4DAAC152B547}" type="presParOf" srcId="{5B66A976-A715-4011-AB2F-4829A709166B}" destId="{6CE70E38-B0FE-424C-9710-B0D127FFB8DF}" srcOrd="2" destOrd="0" presId="urn:microsoft.com/office/officeart/2005/8/layout/target3"/>
    <dgm:cxn modelId="{516E7B1F-6ADD-4CC6-B0D7-2C3F2AE23CDC}" type="presParOf" srcId="{5B66A976-A715-4011-AB2F-4829A709166B}" destId="{574D9105-19F4-443E-B4E3-7DC79E36912F}" srcOrd="3" destOrd="0" presId="urn:microsoft.com/office/officeart/2005/8/layout/target3"/>
    <dgm:cxn modelId="{0BA147E9-6ED4-48DE-8D56-CB13F5C706B5}" type="presParOf" srcId="{5B66A976-A715-4011-AB2F-4829A709166B}" destId="{D39257D6-399B-479A-961E-13A552E86ECA}" srcOrd="4" destOrd="0" presId="urn:microsoft.com/office/officeart/2005/8/layout/target3"/>
    <dgm:cxn modelId="{4957C458-6E50-4949-94CB-4BDE14F4BC8D}" type="presParOf" srcId="{5B66A976-A715-4011-AB2F-4829A709166B}" destId="{518AE0F8-CEE7-42A8-965F-C4F2C66A879A}" srcOrd="5" destOrd="0" presId="urn:microsoft.com/office/officeart/2005/8/layout/target3"/>
    <dgm:cxn modelId="{0C7DB42A-8BB8-4E0E-B3C7-4F1A521C9AF6}" type="presParOf" srcId="{5B66A976-A715-4011-AB2F-4829A709166B}" destId="{11A64B67-58D8-477E-98F0-58E92439846A}" srcOrd="6" destOrd="0" presId="urn:microsoft.com/office/officeart/2005/8/layout/target3"/>
    <dgm:cxn modelId="{6DAC0A07-7DC4-4B93-B863-EC92EC0A491F}" type="presParOf" srcId="{5B66A976-A715-4011-AB2F-4829A709166B}" destId="{DE017177-8996-462C-9CC2-7E6352D1A4DD}" srcOrd="7" destOrd="0" presId="urn:microsoft.com/office/officeart/2005/8/layout/target3"/>
    <dgm:cxn modelId="{01BD0029-981D-4855-B30D-C07C29BD54ED}" type="presParOf" srcId="{5B66A976-A715-4011-AB2F-4829A709166B}" destId="{4E660E46-9DF5-4DA2-B1E8-C5DFAB7BFAB8}" srcOrd="8" destOrd="0" presId="urn:microsoft.com/office/officeart/2005/8/layout/target3"/>
    <dgm:cxn modelId="{BF42A227-980B-4AE8-8733-0F039F84DFB1}" type="presParOf" srcId="{5B66A976-A715-4011-AB2F-4829A709166B}" destId="{2C19EC99-4BA3-4496-A54E-FE64F3070D7B}" srcOrd="9" destOrd="0" presId="urn:microsoft.com/office/officeart/2005/8/layout/target3"/>
    <dgm:cxn modelId="{30E6574E-EF01-44AB-A08D-5A959B341F9B}" type="presParOf" srcId="{5B66A976-A715-4011-AB2F-4829A709166B}" destId="{A95B8285-0AA5-480E-95C6-A426454A8AC1}" srcOrd="10" destOrd="0" presId="urn:microsoft.com/office/officeart/2005/8/layout/target3"/>
    <dgm:cxn modelId="{B3B9A673-8CCA-4C47-A71C-1155A2A29D05}" type="presParOf" srcId="{5B66A976-A715-4011-AB2F-4829A709166B}" destId="{7FBBCDB4-BFB6-44AD-B1F1-566D7A998344}" srcOrd="11" destOrd="0" presId="urn:microsoft.com/office/officeart/2005/8/layout/target3"/>
    <dgm:cxn modelId="{8314C624-411C-40FC-B5E9-D0A8D55482A5}" type="presParOf" srcId="{5B66A976-A715-4011-AB2F-4829A709166B}" destId="{988EF6B7-1C1F-43B9-AEA9-5C1D79CB5DA7}" srcOrd="12" destOrd="0" presId="urn:microsoft.com/office/officeart/2005/8/layout/target3"/>
    <dgm:cxn modelId="{33FDBDA0-DB30-4D4A-A8F4-5B3387DFCD02}" type="presParOf" srcId="{5B66A976-A715-4011-AB2F-4829A709166B}" destId="{35788E24-A222-4395-8BA9-6764D5DC4542}" srcOrd="13" destOrd="0" presId="urn:microsoft.com/office/officeart/2005/8/layout/target3"/>
    <dgm:cxn modelId="{9A0B7306-D0C1-4E21-A9FC-12E3E64AF2FE}" type="presParOf" srcId="{5B66A976-A715-4011-AB2F-4829A709166B}" destId="{21FA7F4E-2E59-490F-B198-B3C3CE7962AA}" srcOrd="14" destOrd="0" presId="urn:microsoft.com/office/officeart/2005/8/layout/target3"/>
    <dgm:cxn modelId="{C611F3AA-3407-4865-A35E-14D8FFEBCEF2}" type="presParOf" srcId="{5B66A976-A715-4011-AB2F-4829A709166B}" destId="{0172A2BE-3757-4360-9F60-BAFB9B58143C}" srcOrd="15" destOrd="0" presId="urn:microsoft.com/office/officeart/2005/8/layout/target3"/>
    <dgm:cxn modelId="{A005AC78-EC56-489A-8568-A4320959A37F}" type="presParOf" srcId="{5B66A976-A715-4011-AB2F-4829A709166B}" destId="{312BDDC4-D906-4CFA-B59F-182C88F75074}" srcOrd="16" destOrd="0" presId="urn:microsoft.com/office/officeart/2005/8/layout/target3"/>
    <dgm:cxn modelId="{52FFDA20-C580-4540-80D6-0F61068D05E4}" type="presParOf" srcId="{5B66A976-A715-4011-AB2F-4829A709166B}" destId="{8C7174A8-05C5-4F67-A381-AD7474ECC01E}" srcOrd="17" destOrd="0" presId="urn:microsoft.com/office/officeart/2005/8/layout/target3"/>
    <dgm:cxn modelId="{849514E3-02FD-49A2-8E18-9961D2626B07}" type="presParOf" srcId="{5B66A976-A715-4011-AB2F-4829A709166B}" destId="{2FC25AD2-A98C-413B-8DF7-EB4AF2E5368A}" srcOrd="18" destOrd="0" presId="urn:microsoft.com/office/officeart/2005/8/layout/target3"/>
    <dgm:cxn modelId="{85307103-737A-490F-8102-B3884462352A}" type="presParOf" srcId="{5B66A976-A715-4011-AB2F-4829A709166B}" destId="{7800F11A-47F7-4B76-A031-A1949F892B32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DCFF21D-5C27-42C8-8EFF-670A67CAE0A2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9801175-3D39-47DE-92C0-C32C963063C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Лагеря труда и отдыха </a:t>
          </a:r>
        </a:p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86 чел.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BCF80B04-9398-4611-AE8B-D773760D2518}" type="parTrans" cxnId="{DE15530D-BFB3-40B8-88A8-1894053A48D0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60939F34-732B-491A-8335-EE470A8989AD}" type="sibTrans" cxnId="{DE15530D-BFB3-40B8-88A8-1894053A48D0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EA25EFA3-84D1-4D99-8969-A8BE9C9E513D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МБУ ДО «ДДТ»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A09EF102-1399-4A44-8286-B2E02DF517C6}" type="parTrans" cxnId="{2F7EFFA4-8E89-4C02-B7D3-8070830793C0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12FCD6C9-17E4-4A7F-BF38-4885129DD62D}" type="sibTrans" cxnId="{2F7EFFA4-8E89-4C02-B7D3-8070830793C0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D2F107F5-058F-4E9D-A433-5EE35973568C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МБУ ДО «СЮН»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B4D9AE35-D839-4EA9-A851-D7B006CA0B98}" type="parTrans" cxnId="{BDACC882-6A33-4F03-BA99-BD2D27C7C178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86C89D5A-CC75-41F0-9DF2-9FF5CF9EE1BF}" type="sibTrans" cxnId="{BDACC882-6A33-4F03-BA99-BD2D27C7C178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95B87611-4549-470D-8C3B-96AC7676F245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МБОУ «СШ№1»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A9460EB7-38BA-45D9-88A2-61C0AACBB80F}" type="parTrans" cxnId="{3D61B22A-7908-4255-98BE-107C11716CEF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6DD9E3A6-029C-45F6-A8E6-E19F4BB34BE6}" type="sibTrans" cxnId="{3D61B22A-7908-4255-98BE-107C11716CEF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7D77D5DE-D079-4014-96EF-1AC6E58D0630}">
      <dgm:prSet custT="1"/>
      <dgm:spPr/>
      <dgm:t>
        <a:bodyPr/>
        <a:lstStyle/>
        <a:p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МБОУ «СШ №4»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3AD80AE5-4BBF-420D-AC42-8E174D8D9089}" type="parTrans" cxnId="{B9F45FA8-B7B8-4033-8D16-CF8609DD1885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A6067C63-6BEC-4B86-A62D-3285A9FFF19F}" type="sibTrans" cxnId="{B9F45FA8-B7B8-4033-8D16-CF8609DD1885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46C73A2D-02CA-4996-93AA-3FA7D7A8C821}">
      <dgm:prSet custT="1"/>
      <dgm:spPr/>
      <dgm:t>
        <a:bodyPr/>
        <a:lstStyle/>
        <a:p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МБОУ «СШ №6»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661AFB7C-71EB-426B-B14A-6C3D8B38BAD7}" type="parTrans" cxnId="{1A5187B2-257A-431D-9665-F96E7E54BB22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4E4E1082-8B17-41FE-8A61-6441D673BE4C}" type="sibTrans" cxnId="{1A5187B2-257A-431D-9665-F96E7E54BB22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5AD56A5F-5C27-4219-8D91-06C00A8673F2}">
      <dgm:prSet custT="1"/>
      <dgm:spPr/>
      <dgm:t>
        <a:bodyPr/>
        <a:lstStyle/>
        <a:p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МБОУ «СШ№7»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D5630CEE-8541-49E3-9526-4C6112D77F8E}" type="parTrans" cxnId="{AF84E5E6-A6BD-4CB2-9A24-D70616996AC5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9D0FC4F0-8332-46E3-A26B-9580E96964D5}" type="sibTrans" cxnId="{AF84E5E6-A6BD-4CB2-9A24-D70616996AC5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FB0362D5-E422-49FE-9CA9-7858B27AB47D}" type="pres">
      <dgm:prSet presAssocID="{1DCFF21D-5C27-42C8-8EFF-670A67CAE0A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9553742-2AC6-4E20-8A75-83FF4654ECBE}" type="pres">
      <dgm:prSet presAssocID="{09801175-3D39-47DE-92C0-C32C963063C0}" presName="singleCycle" presStyleCnt="0"/>
      <dgm:spPr/>
    </dgm:pt>
    <dgm:pt modelId="{D121B5A0-FFF1-4641-9830-6F96784BEBC5}" type="pres">
      <dgm:prSet presAssocID="{09801175-3D39-47DE-92C0-C32C963063C0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F48302D9-D6A8-4E83-9AC1-0EB9FD89E1C3}" type="pres">
      <dgm:prSet presAssocID="{A09EF102-1399-4A44-8286-B2E02DF517C6}" presName="Name56" presStyleLbl="parChTrans1D2" presStyleIdx="0" presStyleCnt="6"/>
      <dgm:spPr/>
      <dgm:t>
        <a:bodyPr/>
        <a:lstStyle/>
        <a:p>
          <a:endParaRPr lang="ru-RU"/>
        </a:p>
      </dgm:t>
    </dgm:pt>
    <dgm:pt modelId="{D68EA616-6862-4B1E-8D44-92348E022BE1}" type="pres">
      <dgm:prSet presAssocID="{EA25EFA3-84D1-4D99-8969-A8BE9C9E513D}" presName="text0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5C155-FB4D-4165-A935-0B6D9F47F640}" type="pres">
      <dgm:prSet presAssocID="{B4D9AE35-D839-4EA9-A851-D7B006CA0B98}" presName="Name56" presStyleLbl="parChTrans1D2" presStyleIdx="1" presStyleCnt="6"/>
      <dgm:spPr/>
      <dgm:t>
        <a:bodyPr/>
        <a:lstStyle/>
        <a:p>
          <a:endParaRPr lang="ru-RU"/>
        </a:p>
      </dgm:t>
    </dgm:pt>
    <dgm:pt modelId="{0FA898D2-92FF-4BC3-8275-692A977C77CE}" type="pres">
      <dgm:prSet presAssocID="{D2F107F5-058F-4E9D-A433-5EE35973568C}" presName="text0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41F1C-FB30-4CBA-B523-E0A1BB1999B1}" type="pres">
      <dgm:prSet presAssocID="{A9460EB7-38BA-45D9-88A2-61C0AACBB80F}" presName="Name56" presStyleLbl="parChTrans1D2" presStyleIdx="2" presStyleCnt="6"/>
      <dgm:spPr/>
      <dgm:t>
        <a:bodyPr/>
        <a:lstStyle/>
        <a:p>
          <a:endParaRPr lang="ru-RU"/>
        </a:p>
      </dgm:t>
    </dgm:pt>
    <dgm:pt modelId="{46890AA3-AB1E-4D9B-91CD-CEB219BB6CAF}" type="pres">
      <dgm:prSet presAssocID="{95B87611-4549-470D-8C3B-96AC7676F245}" presName="text0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92842-F180-4402-8326-11683A97FB9D}" type="pres">
      <dgm:prSet presAssocID="{3AD80AE5-4BBF-420D-AC42-8E174D8D9089}" presName="Name56" presStyleLbl="parChTrans1D2" presStyleIdx="3" presStyleCnt="6"/>
      <dgm:spPr/>
      <dgm:t>
        <a:bodyPr/>
        <a:lstStyle/>
        <a:p>
          <a:endParaRPr lang="ru-RU"/>
        </a:p>
      </dgm:t>
    </dgm:pt>
    <dgm:pt modelId="{35C5F4AF-49A4-4777-8B5C-F9687AF7C4BC}" type="pres">
      <dgm:prSet presAssocID="{7D77D5DE-D079-4014-96EF-1AC6E58D0630}" presName="text0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3838EE-0C43-49DD-86A9-3AB0015FFFC2}" type="pres">
      <dgm:prSet presAssocID="{661AFB7C-71EB-426B-B14A-6C3D8B38BAD7}" presName="Name56" presStyleLbl="parChTrans1D2" presStyleIdx="4" presStyleCnt="6"/>
      <dgm:spPr/>
      <dgm:t>
        <a:bodyPr/>
        <a:lstStyle/>
        <a:p>
          <a:endParaRPr lang="ru-RU"/>
        </a:p>
      </dgm:t>
    </dgm:pt>
    <dgm:pt modelId="{53B0CC56-C01E-45ED-9E86-D239A086ED21}" type="pres">
      <dgm:prSet presAssocID="{46C73A2D-02CA-4996-93AA-3FA7D7A8C821}" presName="text0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A54F4-B45F-42A6-9232-7A8527FD6604}" type="pres">
      <dgm:prSet presAssocID="{D5630CEE-8541-49E3-9526-4C6112D77F8E}" presName="Name56" presStyleLbl="parChTrans1D2" presStyleIdx="5" presStyleCnt="6"/>
      <dgm:spPr/>
      <dgm:t>
        <a:bodyPr/>
        <a:lstStyle/>
        <a:p>
          <a:endParaRPr lang="ru-RU"/>
        </a:p>
      </dgm:t>
    </dgm:pt>
    <dgm:pt modelId="{B577E890-0714-445D-9534-59B67DC23468}" type="pres">
      <dgm:prSet presAssocID="{5AD56A5F-5C27-4219-8D91-06C00A8673F2}" presName="text0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618952-1540-4CFC-8F73-357DDC574392}" type="presOf" srcId="{3AD80AE5-4BBF-420D-AC42-8E174D8D9089}" destId="{7AB92842-F180-4402-8326-11683A97FB9D}" srcOrd="0" destOrd="0" presId="urn:microsoft.com/office/officeart/2008/layout/RadialCluster"/>
    <dgm:cxn modelId="{DE15530D-BFB3-40B8-88A8-1894053A48D0}" srcId="{1DCFF21D-5C27-42C8-8EFF-670A67CAE0A2}" destId="{09801175-3D39-47DE-92C0-C32C963063C0}" srcOrd="0" destOrd="0" parTransId="{BCF80B04-9398-4611-AE8B-D773760D2518}" sibTransId="{60939F34-732B-491A-8335-EE470A8989AD}"/>
    <dgm:cxn modelId="{1F855CCF-7C96-41E2-8534-5B4E68C768EC}" type="presOf" srcId="{09801175-3D39-47DE-92C0-C32C963063C0}" destId="{D121B5A0-FFF1-4641-9830-6F96784BEBC5}" srcOrd="0" destOrd="0" presId="urn:microsoft.com/office/officeart/2008/layout/RadialCluster"/>
    <dgm:cxn modelId="{A7D74BA3-AE1C-4058-ADD2-25DF9F1CCC2B}" type="presOf" srcId="{EA25EFA3-84D1-4D99-8969-A8BE9C9E513D}" destId="{D68EA616-6862-4B1E-8D44-92348E022BE1}" srcOrd="0" destOrd="0" presId="urn:microsoft.com/office/officeart/2008/layout/RadialCluster"/>
    <dgm:cxn modelId="{E2C6E2E8-6BE1-4956-B316-DDA1401E85EC}" type="presOf" srcId="{A9460EB7-38BA-45D9-88A2-61C0AACBB80F}" destId="{E9041F1C-FB30-4CBA-B523-E0A1BB1999B1}" srcOrd="0" destOrd="0" presId="urn:microsoft.com/office/officeart/2008/layout/RadialCluster"/>
    <dgm:cxn modelId="{3D61B22A-7908-4255-98BE-107C11716CEF}" srcId="{09801175-3D39-47DE-92C0-C32C963063C0}" destId="{95B87611-4549-470D-8C3B-96AC7676F245}" srcOrd="2" destOrd="0" parTransId="{A9460EB7-38BA-45D9-88A2-61C0AACBB80F}" sibTransId="{6DD9E3A6-029C-45F6-A8E6-E19F4BB34BE6}"/>
    <dgm:cxn modelId="{BF3499DF-7B84-48A7-90CD-56F4975C6441}" type="presOf" srcId="{46C73A2D-02CA-4996-93AA-3FA7D7A8C821}" destId="{53B0CC56-C01E-45ED-9E86-D239A086ED21}" srcOrd="0" destOrd="0" presId="urn:microsoft.com/office/officeart/2008/layout/RadialCluster"/>
    <dgm:cxn modelId="{3E3C792A-1FB2-4D2B-9627-5C80E9AA36EE}" type="presOf" srcId="{A09EF102-1399-4A44-8286-B2E02DF517C6}" destId="{F48302D9-D6A8-4E83-9AC1-0EB9FD89E1C3}" srcOrd="0" destOrd="0" presId="urn:microsoft.com/office/officeart/2008/layout/RadialCluster"/>
    <dgm:cxn modelId="{AF84E5E6-A6BD-4CB2-9A24-D70616996AC5}" srcId="{09801175-3D39-47DE-92C0-C32C963063C0}" destId="{5AD56A5F-5C27-4219-8D91-06C00A8673F2}" srcOrd="5" destOrd="0" parTransId="{D5630CEE-8541-49E3-9526-4C6112D77F8E}" sibTransId="{9D0FC4F0-8332-46E3-A26B-9580E96964D5}"/>
    <dgm:cxn modelId="{A3097B77-A5A3-452C-A52D-A4F791AFB239}" type="presOf" srcId="{D5630CEE-8541-49E3-9526-4C6112D77F8E}" destId="{889A54F4-B45F-42A6-9232-7A8527FD6604}" srcOrd="0" destOrd="0" presId="urn:microsoft.com/office/officeart/2008/layout/RadialCluster"/>
    <dgm:cxn modelId="{1A5187B2-257A-431D-9665-F96E7E54BB22}" srcId="{09801175-3D39-47DE-92C0-C32C963063C0}" destId="{46C73A2D-02CA-4996-93AA-3FA7D7A8C821}" srcOrd="4" destOrd="0" parTransId="{661AFB7C-71EB-426B-B14A-6C3D8B38BAD7}" sibTransId="{4E4E1082-8B17-41FE-8A61-6441D673BE4C}"/>
    <dgm:cxn modelId="{BDACC882-6A33-4F03-BA99-BD2D27C7C178}" srcId="{09801175-3D39-47DE-92C0-C32C963063C0}" destId="{D2F107F5-058F-4E9D-A433-5EE35973568C}" srcOrd="1" destOrd="0" parTransId="{B4D9AE35-D839-4EA9-A851-D7B006CA0B98}" sibTransId="{86C89D5A-CC75-41F0-9DF2-9FF5CF9EE1BF}"/>
    <dgm:cxn modelId="{7E9761C5-BB04-42C6-BFA4-816691D70A63}" type="presOf" srcId="{661AFB7C-71EB-426B-B14A-6C3D8B38BAD7}" destId="{8F3838EE-0C43-49DD-86A9-3AB0015FFFC2}" srcOrd="0" destOrd="0" presId="urn:microsoft.com/office/officeart/2008/layout/RadialCluster"/>
    <dgm:cxn modelId="{21D4AA01-C32D-40C1-9AFF-6F0BC314DE3D}" type="presOf" srcId="{D2F107F5-058F-4E9D-A433-5EE35973568C}" destId="{0FA898D2-92FF-4BC3-8275-692A977C77CE}" srcOrd="0" destOrd="0" presId="urn:microsoft.com/office/officeart/2008/layout/RadialCluster"/>
    <dgm:cxn modelId="{B9F45FA8-B7B8-4033-8D16-CF8609DD1885}" srcId="{09801175-3D39-47DE-92C0-C32C963063C0}" destId="{7D77D5DE-D079-4014-96EF-1AC6E58D0630}" srcOrd="3" destOrd="0" parTransId="{3AD80AE5-4BBF-420D-AC42-8E174D8D9089}" sibTransId="{A6067C63-6BEC-4B86-A62D-3285A9FFF19F}"/>
    <dgm:cxn modelId="{7FCC362A-690F-40AF-98AC-257E08E8D9F7}" type="presOf" srcId="{B4D9AE35-D839-4EA9-A851-D7B006CA0B98}" destId="{2D75C155-FB4D-4165-A935-0B6D9F47F640}" srcOrd="0" destOrd="0" presId="urn:microsoft.com/office/officeart/2008/layout/RadialCluster"/>
    <dgm:cxn modelId="{B6202F26-B212-4D74-85AC-56B1E1E1ABF9}" type="presOf" srcId="{1DCFF21D-5C27-42C8-8EFF-670A67CAE0A2}" destId="{FB0362D5-E422-49FE-9CA9-7858B27AB47D}" srcOrd="0" destOrd="0" presId="urn:microsoft.com/office/officeart/2008/layout/RadialCluster"/>
    <dgm:cxn modelId="{7152D1D4-97AD-42A6-852E-435F8A70A9C9}" type="presOf" srcId="{5AD56A5F-5C27-4219-8D91-06C00A8673F2}" destId="{B577E890-0714-445D-9534-59B67DC23468}" srcOrd="0" destOrd="0" presId="urn:microsoft.com/office/officeart/2008/layout/RadialCluster"/>
    <dgm:cxn modelId="{3B38CCDE-33F3-4675-87DC-C22463FDCB5F}" type="presOf" srcId="{95B87611-4549-470D-8C3B-96AC7676F245}" destId="{46890AA3-AB1E-4D9B-91CD-CEB219BB6CAF}" srcOrd="0" destOrd="0" presId="urn:microsoft.com/office/officeart/2008/layout/RadialCluster"/>
    <dgm:cxn modelId="{2F7EFFA4-8E89-4C02-B7D3-8070830793C0}" srcId="{09801175-3D39-47DE-92C0-C32C963063C0}" destId="{EA25EFA3-84D1-4D99-8969-A8BE9C9E513D}" srcOrd="0" destOrd="0" parTransId="{A09EF102-1399-4A44-8286-B2E02DF517C6}" sibTransId="{12FCD6C9-17E4-4A7F-BF38-4885129DD62D}"/>
    <dgm:cxn modelId="{B278B106-C16D-478A-847A-9486BF48A442}" type="presOf" srcId="{7D77D5DE-D079-4014-96EF-1AC6E58D0630}" destId="{35C5F4AF-49A4-4777-8B5C-F9687AF7C4BC}" srcOrd="0" destOrd="0" presId="urn:microsoft.com/office/officeart/2008/layout/RadialCluster"/>
    <dgm:cxn modelId="{F86517DC-2115-4743-AE90-A7846D0EC292}" type="presParOf" srcId="{FB0362D5-E422-49FE-9CA9-7858B27AB47D}" destId="{09553742-2AC6-4E20-8A75-83FF4654ECBE}" srcOrd="0" destOrd="0" presId="urn:microsoft.com/office/officeart/2008/layout/RadialCluster"/>
    <dgm:cxn modelId="{FB2B5AD4-3FD9-4628-A31C-E6313FD8CEF0}" type="presParOf" srcId="{09553742-2AC6-4E20-8A75-83FF4654ECBE}" destId="{D121B5A0-FFF1-4641-9830-6F96784BEBC5}" srcOrd="0" destOrd="0" presId="urn:microsoft.com/office/officeart/2008/layout/RadialCluster"/>
    <dgm:cxn modelId="{2F6FDB2B-7212-4D13-9291-A07730A5F773}" type="presParOf" srcId="{09553742-2AC6-4E20-8A75-83FF4654ECBE}" destId="{F48302D9-D6A8-4E83-9AC1-0EB9FD89E1C3}" srcOrd="1" destOrd="0" presId="urn:microsoft.com/office/officeart/2008/layout/RadialCluster"/>
    <dgm:cxn modelId="{1A8025D1-BAFD-4147-9DBC-AD5698C8BDA7}" type="presParOf" srcId="{09553742-2AC6-4E20-8A75-83FF4654ECBE}" destId="{D68EA616-6862-4B1E-8D44-92348E022BE1}" srcOrd="2" destOrd="0" presId="urn:microsoft.com/office/officeart/2008/layout/RadialCluster"/>
    <dgm:cxn modelId="{052310CF-53CD-407B-93FC-928EB085CFCE}" type="presParOf" srcId="{09553742-2AC6-4E20-8A75-83FF4654ECBE}" destId="{2D75C155-FB4D-4165-A935-0B6D9F47F640}" srcOrd="3" destOrd="0" presId="urn:microsoft.com/office/officeart/2008/layout/RadialCluster"/>
    <dgm:cxn modelId="{4002C769-95CB-4B73-BA71-DE5F8E54A27A}" type="presParOf" srcId="{09553742-2AC6-4E20-8A75-83FF4654ECBE}" destId="{0FA898D2-92FF-4BC3-8275-692A977C77CE}" srcOrd="4" destOrd="0" presId="urn:microsoft.com/office/officeart/2008/layout/RadialCluster"/>
    <dgm:cxn modelId="{718166AF-DB6B-4CF7-8A87-2A2989B1B4DB}" type="presParOf" srcId="{09553742-2AC6-4E20-8A75-83FF4654ECBE}" destId="{E9041F1C-FB30-4CBA-B523-E0A1BB1999B1}" srcOrd="5" destOrd="0" presId="urn:microsoft.com/office/officeart/2008/layout/RadialCluster"/>
    <dgm:cxn modelId="{447DA9B7-80F6-462B-A7BF-4CAC4B987358}" type="presParOf" srcId="{09553742-2AC6-4E20-8A75-83FF4654ECBE}" destId="{46890AA3-AB1E-4D9B-91CD-CEB219BB6CAF}" srcOrd="6" destOrd="0" presId="urn:microsoft.com/office/officeart/2008/layout/RadialCluster"/>
    <dgm:cxn modelId="{F8EFB8C6-314C-4AD8-8D8D-32957AFB26BF}" type="presParOf" srcId="{09553742-2AC6-4E20-8A75-83FF4654ECBE}" destId="{7AB92842-F180-4402-8326-11683A97FB9D}" srcOrd="7" destOrd="0" presId="urn:microsoft.com/office/officeart/2008/layout/RadialCluster"/>
    <dgm:cxn modelId="{E62ABE80-78FD-43E2-8207-2E75D7E40966}" type="presParOf" srcId="{09553742-2AC6-4E20-8A75-83FF4654ECBE}" destId="{35C5F4AF-49A4-4777-8B5C-F9687AF7C4BC}" srcOrd="8" destOrd="0" presId="urn:microsoft.com/office/officeart/2008/layout/RadialCluster"/>
    <dgm:cxn modelId="{38A38977-80E6-4226-AA77-1976A9F1AC0D}" type="presParOf" srcId="{09553742-2AC6-4E20-8A75-83FF4654ECBE}" destId="{8F3838EE-0C43-49DD-86A9-3AB0015FFFC2}" srcOrd="9" destOrd="0" presId="urn:microsoft.com/office/officeart/2008/layout/RadialCluster"/>
    <dgm:cxn modelId="{EF1F11C4-F52A-49AC-9459-C70B5254D5C8}" type="presParOf" srcId="{09553742-2AC6-4E20-8A75-83FF4654ECBE}" destId="{53B0CC56-C01E-45ED-9E86-D239A086ED21}" srcOrd="10" destOrd="0" presId="urn:microsoft.com/office/officeart/2008/layout/RadialCluster"/>
    <dgm:cxn modelId="{3B0540E7-0DA5-4ECB-8FA8-7ADEBECBF4D3}" type="presParOf" srcId="{09553742-2AC6-4E20-8A75-83FF4654ECBE}" destId="{889A54F4-B45F-42A6-9232-7A8527FD6604}" srcOrd="11" destOrd="0" presId="urn:microsoft.com/office/officeart/2008/layout/RadialCluster"/>
    <dgm:cxn modelId="{07C850B3-BCB6-48E3-9F63-85D331EDF6FB}" type="presParOf" srcId="{09553742-2AC6-4E20-8A75-83FF4654ECBE}" destId="{B577E890-0714-445D-9534-59B67DC23468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77B2257-213D-4ABF-BFD5-8A648AFBC7B5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EAC7A29-CA1A-48A0-B8D1-ED726B74B615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Трудовая бригада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8 чел.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9B562924-086B-4C9F-83DA-61D3B9FA27C4}" type="parTrans" cxnId="{0896908C-DFF9-4044-8948-3102863E0A5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36215863-3C36-4748-9849-A566A02E5631}" type="sibTrans" cxnId="{0896908C-DFF9-4044-8948-3102863E0A5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A422399A-1D11-4E65-B2AD-3CD56FB2F981}">
      <dgm:prSet phldrT="[Текст]" custT="1"/>
      <dgm:spPr>
        <a:solidFill>
          <a:schemeClr val="accent5">
            <a:lumMod val="75000"/>
            <a:alpha val="9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МБОУ «СШ№3»</a:t>
          </a:r>
          <a:endParaRPr lang="ru-RU" sz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610BEB-9EF3-49FF-8852-EB1A6F599029}" type="parTrans" cxnId="{90D798F3-20A4-437C-86C3-34230650B82C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A48500CC-EC6E-43D6-9CBE-0E364D0320F0}" type="sibTrans" cxnId="{90D798F3-20A4-437C-86C3-34230650B82C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74E63D46-A53A-4E35-BFCC-577DD2FA0C61}" type="pres">
      <dgm:prSet presAssocID="{377B2257-213D-4ABF-BFD5-8A648AFBC7B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A5C04A8-3747-4B2F-8350-559F34C529FB}" type="pres">
      <dgm:prSet presAssocID="{1EAC7A29-CA1A-48A0-B8D1-ED726B74B615}" presName="root" presStyleCnt="0"/>
      <dgm:spPr/>
    </dgm:pt>
    <dgm:pt modelId="{D3ADCBAF-2267-4F54-8E20-ED34EDA6472E}" type="pres">
      <dgm:prSet presAssocID="{1EAC7A29-CA1A-48A0-B8D1-ED726B74B615}" presName="rootComposite" presStyleCnt="0"/>
      <dgm:spPr/>
    </dgm:pt>
    <dgm:pt modelId="{B6ED9B7C-F5BF-4FDF-97E1-FBC4110D8036}" type="pres">
      <dgm:prSet presAssocID="{1EAC7A29-CA1A-48A0-B8D1-ED726B74B615}" presName="rootText" presStyleLbl="node1" presStyleIdx="0" presStyleCnt="1"/>
      <dgm:spPr/>
      <dgm:t>
        <a:bodyPr/>
        <a:lstStyle/>
        <a:p>
          <a:endParaRPr lang="ru-RU"/>
        </a:p>
      </dgm:t>
    </dgm:pt>
    <dgm:pt modelId="{E8B6FEB3-5BB5-4628-9D84-4C34E8F08A1D}" type="pres">
      <dgm:prSet presAssocID="{1EAC7A29-CA1A-48A0-B8D1-ED726B74B615}" presName="rootConnector" presStyleLbl="node1" presStyleIdx="0" presStyleCnt="1"/>
      <dgm:spPr/>
      <dgm:t>
        <a:bodyPr/>
        <a:lstStyle/>
        <a:p>
          <a:endParaRPr lang="ru-RU"/>
        </a:p>
      </dgm:t>
    </dgm:pt>
    <dgm:pt modelId="{69951066-FA6C-4E3D-AE15-46E9B2725067}" type="pres">
      <dgm:prSet presAssocID="{1EAC7A29-CA1A-48A0-B8D1-ED726B74B615}" presName="childShape" presStyleCnt="0"/>
      <dgm:spPr/>
    </dgm:pt>
    <dgm:pt modelId="{7D757CDA-36A9-420F-9163-02C425D44525}" type="pres">
      <dgm:prSet presAssocID="{2B610BEB-9EF3-49FF-8852-EB1A6F599029}" presName="Name13" presStyleLbl="parChTrans1D2" presStyleIdx="0" presStyleCnt="1"/>
      <dgm:spPr/>
      <dgm:t>
        <a:bodyPr/>
        <a:lstStyle/>
        <a:p>
          <a:endParaRPr lang="ru-RU"/>
        </a:p>
      </dgm:t>
    </dgm:pt>
    <dgm:pt modelId="{15A9B0FF-FB74-4408-BBC0-AE2141DDDB1A}" type="pres">
      <dgm:prSet presAssocID="{A422399A-1D11-4E65-B2AD-3CD56FB2F981}" presName="childText" presStyleLbl="bgAcc1" presStyleIdx="0" presStyleCnt="1" custScaleX="83859" custScaleY="67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7D5A92-9E71-4440-90E8-ECD05CA2D5BD}" type="presOf" srcId="{A422399A-1D11-4E65-B2AD-3CD56FB2F981}" destId="{15A9B0FF-FB74-4408-BBC0-AE2141DDDB1A}" srcOrd="0" destOrd="0" presId="urn:microsoft.com/office/officeart/2005/8/layout/hierarchy3"/>
    <dgm:cxn modelId="{9FA08323-9CFB-4132-88B6-07411DFCA8FF}" type="presOf" srcId="{377B2257-213D-4ABF-BFD5-8A648AFBC7B5}" destId="{74E63D46-A53A-4E35-BFCC-577DD2FA0C61}" srcOrd="0" destOrd="0" presId="urn:microsoft.com/office/officeart/2005/8/layout/hierarchy3"/>
    <dgm:cxn modelId="{D9E508DC-BF61-4BB2-8A1D-A31A61973E4B}" type="presOf" srcId="{1EAC7A29-CA1A-48A0-B8D1-ED726B74B615}" destId="{B6ED9B7C-F5BF-4FDF-97E1-FBC4110D8036}" srcOrd="0" destOrd="0" presId="urn:microsoft.com/office/officeart/2005/8/layout/hierarchy3"/>
    <dgm:cxn modelId="{FDD4448E-35C2-4D9E-8D65-92211F37BFAE}" type="presOf" srcId="{2B610BEB-9EF3-49FF-8852-EB1A6F599029}" destId="{7D757CDA-36A9-420F-9163-02C425D44525}" srcOrd="0" destOrd="0" presId="urn:microsoft.com/office/officeart/2005/8/layout/hierarchy3"/>
    <dgm:cxn modelId="{0896908C-DFF9-4044-8948-3102863E0A57}" srcId="{377B2257-213D-4ABF-BFD5-8A648AFBC7B5}" destId="{1EAC7A29-CA1A-48A0-B8D1-ED726B74B615}" srcOrd="0" destOrd="0" parTransId="{9B562924-086B-4C9F-83DA-61D3B9FA27C4}" sibTransId="{36215863-3C36-4748-9849-A566A02E5631}"/>
    <dgm:cxn modelId="{90D798F3-20A4-437C-86C3-34230650B82C}" srcId="{1EAC7A29-CA1A-48A0-B8D1-ED726B74B615}" destId="{A422399A-1D11-4E65-B2AD-3CD56FB2F981}" srcOrd="0" destOrd="0" parTransId="{2B610BEB-9EF3-49FF-8852-EB1A6F599029}" sibTransId="{A48500CC-EC6E-43D6-9CBE-0E364D0320F0}"/>
    <dgm:cxn modelId="{BD9ED19D-B3F6-4CD0-A7D0-53E65CC1E728}" type="presOf" srcId="{1EAC7A29-CA1A-48A0-B8D1-ED726B74B615}" destId="{E8B6FEB3-5BB5-4628-9D84-4C34E8F08A1D}" srcOrd="1" destOrd="0" presId="urn:microsoft.com/office/officeart/2005/8/layout/hierarchy3"/>
    <dgm:cxn modelId="{12DB7421-FF2D-465F-8B69-207A24480EF5}" type="presParOf" srcId="{74E63D46-A53A-4E35-BFCC-577DD2FA0C61}" destId="{4A5C04A8-3747-4B2F-8350-559F34C529FB}" srcOrd="0" destOrd="0" presId="urn:microsoft.com/office/officeart/2005/8/layout/hierarchy3"/>
    <dgm:cxn modelId="{44F5DC59-24A4-410A-800F-A5A24985C376}" type="presParOf" srcId="{4A5C04A8-3747-4B2F-8350-559F34C529FB}" destId="{D3ADCBAF-2267-4F54-8E20-ED34EDA6472E}" srcOrd="0" destOrd="0" presId="urn:microsoft.com/office/officeart/2005/8/layout/hierarchy3"/>
    <dgm:cxn modelId="{A2A291FE-CB7B-4F67-B325-13667D0C080A}" type="presParOf" srcId="{D3ADCBAF-2267-4F54-8E20-ED34EDA6472E}" destId="{B6ED9B7C-F5BF-4FDF-97E1-FBC4110D8036}" srcOrd="0" destOrd="0" presId="urn:microsoft.com/office/officeart/2005/8/layout/hierarchy3"/>
    <dgm:cxn modelId="{C6BA592E-CF74-4B92-8DA9-97F0C696D0FA}" type="presParOf" srcId="{D3ADCBAF-2267-4F54-8E20-ED34EDA6472E}" destId="{E8B6FEB3-5BB5-4628-9D84-4C34E8F08A1D}" srcOrd="1" destOrd="0" presId="urn:microsoft.com/office/officeart/2005/8/layout/hierarchy3"/>
    <dgm:cxn modelId="{60100D67-C4BC-44A1-9B1F-ACDAF3003CC8}" type="presParOf" srcId="{4A5C04A8-3747-4B2F-8350-559F34C529FB}" destId="{69951066-FA6C-4E3D-AE15-46E9B2725067}" srcOrd="1" destOrd="0" presId="urn:microsoft.com/office/officeart/2005/8/layout/hierarchy3"/>
    <dgm:cxn modelId="{366C2B2A-E789-4C87-A44F-0193A1F16173}" type="presParOf" srcId="{69951066-FA6C-4E3D-AE15-46E9B2725067}" destId="{7D757CDA-36A9-420F-9163-02C425D44525}" srcOrd="0" destOrd="0" presId="urn:microsoft.com/office/officeart/2005/8/layout/hierarchy3"/>
    <dgm:cxn modelId="{DDC6E24A-F147-4EAD-8220-A3D454CC3652}" type="presParOf" srcId="{69951066-FA6C-4E3D-AE15-46E9B2725067}" destId="{15A9B0FF-FB74-4408-BBC0-AE2141DDDB1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DCFF21D-5C27-42C8-8EFF-670A67CAE0A2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9801175-3D39-47DE-92C0-C32C963063C0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Трудовые отряды</a:t>
          </a:r>
        </a:p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78 чел.</a:t>
          </a:r>
        </a:p>
      </dgm:t>
    </dgm:pt>
    <dgm:pt modelId="{BCF80B04-9398-4611-AE8B-D773760D2518}" type="parTrans" cxnId="{DE15530D-BFB3-40B8-88A8-1894053A48D0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60939F34-732B-491A-8335-EE470A8989AD}" type="sibTrans" cxnId="{DE15530D-BFB3-40B8-88A8-1894053A48D0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EA25EFA3-84D1-4D99-8969-A8BE9C9E513D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Отряд</a:t>
          </a:r>
          <a:r>
            <a:rPr lang="ru-RU" sz="1000" b="1" baseline="0" dirty="0" smtClean="0">
              <a:latin typeface="Times New Roman" pitchFamily="18" charset="0"/>
              <a:cs typeface="Times New Roman" pitchFamily="18" charset="0"/>
            </a:rPr>
            <a:t> «Лидер»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A09EF102-1399-4A44-8286-B2E02DF517C6}" type="parTrans" cxnId="{2F7EFFA4-8E89-4C02-B7D3-8070830793C0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12FCD6C9-17E4-4A7F-BF38-4885129DD62D}" type="sibTrans" cxnId="{2F7EFFA4-8E89-4C02-B7D3-8070830793C0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D2F107F5-058F-4E9D-A433-5EE35973568C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Отряд</a:t>
          </a:r>
          <a:r>
            <a:rPr lang="ru-RU" sz="1000" b="1" baseline="0" dirty="0" smtClean="0">
              <a:latin typeface="Times New Roman" pitchFamily="18" charset="0"/>
              <a:cs typeface="Times New Roman" pitchFamily="18" charset="0"/>
            </a:rPr>
            <a:t> «</a:t>
          </a:r>
          <a:r>
            <a:rPr lang="ru-RU" sz="1000" b="1" baseline="0" dirty="0" err="1" smtClean="0">
              <a:latin typeface="Times New Roman" pitchFamily="18" charset="0"/>
              <a:cs typeface="Times New Roman" pitchFamily="18" charset="0"/>
            </a:rPr>
            <a:t>Авмценна</a:t>
          </a:r>
          <a:r>
            <a:rPr lang="ru-RU" sz="1000" b="1" baseline="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B4D9AE35-D839-4EA9-A851-D7B006CA0B98}" type="parTrans" cxnId="{BDACC882-6A33-4F03-BA99-BD2D27C7C178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86C89D5A-CC75-41F0-9DF2-9FF5CF9EE1BF}" type="sibTrans" cxnId="{BDACC882-6A33-4F03-BA99-BD2D27C7C178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95B87611-4549-470D-8C3B-96AC7676F245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Отряд</a:t>
          </a:r>
          <a:r>
            <a:rPr lang="ru-RU" sz="1000" b="1" baseline="0" dirty="0" smtClean="0">
              <a:latin typeface="Times New Roman" pitchFamily="18" charset="0"/>
              <a:cs typeface="Times New Roman" pitchFamily="18" charset="0"/>
            </a:rPr>
            <a:t> «Аниматор»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A9460EB7-38BA-45D9-88A2-61C0AACBB80F}" type="parTrans" cxnId="{3D61B22A-7908-4255-98BE-107C11716CEF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6DD9E3A6-029C-45F6-A8E6-E19F4BB34BE6}" type="sibTrans" cxnId="{3D61B22A-7908-4255-98BE-107C11716CEF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7D77D5DE-D079-4014-96EF-1AC6E58D0630}">
      <dgm:prSet custT="1"/>
      <dgm:spPr/>
      <dgm:t>
        <a:bodyPr/>
        <a:lstStyle/>
        <a:p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Отряд</a:t>
          </a:r>
          <a:r>
            <a:rPr lang="ru-RU" sz="1000" b="1" baseline="0" dirty="0" smtClean="0">
              <a:latin typeface="Times New Roman" pitchFamily="18" charset="0"/>
              <a:cs typeface="Times New Roman" pitchFamily="18" charset="0"/>
            </a:rPr>
            <a:t> «</a:t>
          </a:r>
          <a:r>
            <a:rPr lang="ru-RU" sz="1000" b="1" baseline="0" dirty="0" err="1" smtClean="0">
              <a:latin typeface="Times New Roman" pitchFamily="18" charset="0"/>
              <a:cs typeface="Times New Roman" pitchFamily="18" charset="0"/>
            </a:rPr>
            <a:t>Стройгарант</a:t>
          </a:r>
          <a:r>
            <a:rPr lang="ru-RU" sz="1000" b="1" baseline="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3AD80AE5-4BBF-420D-AC42-8E174D8D9089}" type="parTrans" cxnId="{B9F45FA8-B7B8-4033-8D16-CF8609DD1885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A6067C63-6BEC-4B86-A62D-3285A9FFF19F}" type="sibTrans" cxnId="{B9F45FA8-B7B8-4033-8D16-CF8609DD1885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46C73A2D-02CA-4996-93AA-3FA7D7A8C821}">
      <dgm:prSet custT="1"/>
      <dgm:spPr/>
      <dgm:t>
        <a:bodyPr/>
        <a:lstStyle/>
        <a:p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Отряд</a:t>
          </a:r>
          <a:r>
            <a:rPr lang="ru-RU" sz="1000" b="1" baseline="0" dirty="0" smtClean="0">
              <a:latin typeface="Times New Roman" pitchFamily="18" charset="0"/>
              <a:cs typeface="Times New Roman" pitchFamily="18" charset="0"/>
            </a:rPr>
            <a:t> «Профи»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661AFB7C-71EB-426B-B14A-6C3D8B38BAD7}" type="parTrans" cxnId="{1A5187B2-257A-431D-9665-F96E7E54BB22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4E4E1082-8B17-41FE-8A61-6441D673BE4C}" type="sibTrans" cxnId="{1A5187B2-257A-431D-9665-F96E7E54BB22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5AD56A5F-5C27-4219-8D91-06C00A8673F2}">
      <dgm:prSet custT="1"/>
      <dgm:spPr/>
      <dgm:t>
        <a:bodyPr/>
        <a:lstStyle/>
        <a:p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Отряд</a:t>
          </a:r>
          <a:r>
            <a:rPr lang="ru-RU" sz="1000" b="1" baseline="0" dirty="0" smtClean="0">
              <a:latin typeface="Times New Roman" pitchFamily="18" charset="0"/>
              <a:cs typeface="Times New Roman" pitchFamily="18" charset="0"/>
            </a:rPr>
            <a:t> «Ударник»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D5630CEE-8541-49E3-9526-4C6112D77F8E}" type="parTrans" cxnId="{AF84E5E6-A6BD-4CB2-9A24-D70616996AC5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9D0FC4F0-8332-46E3-A26B-9580E96964D5}" type="sibTrans" cxnId="{AF84E5E6-A6BD-4CB2-9A24-D70616996AC5}">
      <dgm:prSet/>
      <dgm:spPr/>
      <dgm:t>
        <a:bodyPr/>
        <a:lstStyle/>
        <a:p>
          <a:endParaRPr lang="ru-RU" sz="1000" b="1">
            <a:latin typeface="Times New Roman" pitchFamily="18" charset="0"/>
            <a:cs typeface="Times New Roman" pitchFamily="18" charset="0"/>
          </a:endParaRPr>
        </a:p>
      </dgm:t>
    </dgm:pt>
    <dgm:pt modelId="{FB0362D5-E422-49FE-9CA9-7858B27AB47D}" type="pres">
      <dgm:prSet presAssocID="{1DCFF21D-5C27-42C8-8EFF-670A67CAE0A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9553742-2AC6-4E20-8A75-83FF4654ECBE}" type="pres">
      <dgm:prSet presAssocID="{09801175-3D39-47DE-92C0-C32C963063C0}" presName="singleCycle" presStyleCnt="0"/>
      <dgm:spPr/>
    </dgm:pt>
    <dgm:pt modelId="{D121B5A0-FFF1-4641-9830-6F96784BEBC5}" type="pres">
      <dgm:prSet presAssocID="{09801175-3D39-47DE-92C0-C32C963063C0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F48302D9-D6A8-4E83-9AC1-0EB9FD89E1C3}" type="pres">
      <dgm:prSet presAssocID="{A09EF102-1399-4A44-8286-B2E02DF517C6}" presName="Name56" presStyleLbl="parChTrans1D2" presStyleIdx="0" presStyleCnt="6"/>
      <dgm:spPr/>
      <dgm:t>
        <a:bodyPr/>
        <a:lstStyle/>
        <a:p>
          <a:endParaRPr lang="ru-RU"/>
        </a:p>
      </dgm:t>
    </dgm:pt>
    <dgm:pt modelId="{D68EA616-6862-4B1E-8D44-92348E022BE1}" type="pres">
      <dgm:prSet presAssocID="{EA25EFA3-84D1-4D99-8969-A8BE9C9E513D}" presName="text0" presStyleLbl="node1" presStyleIdx="1" presStyleCnt="7" custScaleX="141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5C155-FB4D-4165-A935-0B6D9F47F640}" type="pres">
      <dgm:prSet presAssocID="{B4D9AE35-D839-4EA9-A851-D7B006CA0B98}" presName="Name56" presStyleLbl="parChTrans1D2" presStyleIdx="1" presStyleCnt="6"/>
      <dgm:spPr/>
      <dgm:t>
        <a:bodyPr/>
        <a:lstStyle/>
        <a:p>
          <a:endParaRPr lang="ru-RU"/>
        </a:p>
      </dgm:t>
    </dgm:pt>
    <dgm:pt modelId="{0FA898D2-92FF-4BC3-8275-692A977C77CE}" type="pres">
      <dgm:prSet presAssocID="{D2F107F5-058F-4E9D-A433-5EE35973568C}" presName="text0" presStyleLbl="node1" presStyleIdx="2" presStyleCnt="7" custScaleX="138750" custScaleY="117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41F1C-FB30-4CBA-B523-E0A1BB1999B1}" type="pres">
      <dgm:prSet presAssocID="{A9460EB7-38BA-45D9-88A2-61C0AACBB80F}" presName="Name56" presStyleLbl="parChTrans1D2" presStyleIdx="2" presStyleCnt="6"/>
      <dgm:spPr/>
      <dgm:t>
        <a:bodyPr/>
        <a:lstStyle/>
        <a:p>
          <a:endParaRPr lang="ru-RU"/>
        </a:p>
      </dgm:t>
    </dgm:pt>
    <dgm:pt modelId="{46890AA3-AB1E-4D9B-91CD-CEB219BB6CAF}" type="pres">
      <dgm:prSet presAssocID="{95B87611-4549-470D-8C3B-96AC7676F245}" presName="text0" presStyleLbl="node1" presStyleIdx="3" presStyleCnt="7" custScaleX="133214" custScaleY="1087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92842-F180-4402-8326-11683A97FB9D}" type="pres">
      <dgm:prSet presAssocID="{3AD80AE5-4BBF-420D-AC42-8E174D8D9089}" presName="Name56" presStyleLbl="parChTrans1D2" presStyleIdx="3" presStyleCnt="6"/>
      <dgm:spPr/>
      <dgm:t>
        <a:bodyPr/>
        <a:lstStyle/>
        <a:p>
          <a:endParaRPr lang="ru-RU"/>
        </a:p>
      </dgm:t>
    </dgm:pt>
    <dgm:pt modelId="{35C5F4AF-49A4-4777-8B5C-F9687AF7C4BC}" type="pres">
      <dgm:prSet presAssocID="{7D77D5DE-D079-4014-96EF-1AC6E58D0630}" presName="text0" presStyleLbl="node1" presStyleIdx="4" presStyleCnt="7" custScaleX="133660" custScaleY="117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3838EE-0C43-49DD-86A9-3AB0015FFFC2}" type="pres">
      <dgm:prSet presAssocID="{661AFB7C-71EB-426B-B14A-6C3D8B38BAD7}" presName="Name56" presStyleLbl="parChTrans1D2" presStyleIdx="4" presStyleCnt="6"/>
      <dgm:spPr/>
      <dgm:t>
        <a:bodyPr/>
        <a:lstStyle/>
        <a:p>
          <a:endParaRPr lang="ru-RU"/>
        </a:p>
      </dgm:t>
    </dgm:pt>
    <dgm:pt modelId="{53B0CC56-C01E-45ED-9E86-D239A086ED21}" type="pres">
      <dgm:prSet presAssocID="{46C73A2D-02CA-4996-93AA-3FA7D7A8C821}" presName="text0" presStyleLbl="node1" presStyleIdx="5" presStyleCnt="7" custScaleX="144285" custScaleY="117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A54F4-B45F-42A6-9232-7A8527FD6604}" type="pres">
      <dgm:prSet presAssocID="{D5630CEE-8541-49E3-9526-4C6112D77F8E}" presName="Name56" presStyleLbl="parChTrans1D2" presStyleIdx="5" presStyleCnt="6"/>
      <dgm:spPr/>
      <dgm:t>
        <a:bodyPr/>
        <a:lstStyle/>
        <a:p>
          <a:endParaRPr lang="ru-RU"/>
        </a:p>
      </dgm:t>
    </dgm:pt>
    <dgm:pt modelId="{B577E890-0714-445D-9534-59B67DC23468}" type="pres">
      <dgm:prSet presAssocID="{5AD56A5F-5C27-4219-8D91-06C00A8673F2}" presName="text0" presStyleLbl="node1" presStyleIdx="6" presStyleCnt="7" custScaleX="130245" custScaleY="117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6E3C2C-FCEE-4C2F-9C2E-D049A993FD65}" type="presOf" srcId="{D5630CEE-8541-49E3-9526-4C6112D77F8E}" destId="{889A54F4-B45F-42A6-9232-7A8527FD6604}" srcOrd="0" destOrd="0" presId="urn:microsoft.com/office/officeart/2008/layout/RadialCluster"/>
    <dgm:cxn modelId="{B6C93446-5951-400B-92E0-3AE4529B0903}" type="presOf" srcId="{46C73A2D-02CA-4996-93AA-3FA7D7A8C821}" destId="{53B0CC56-C01E-45ED-9E86-D239A086ED21}" srcOrd="0" destOrd="0" presId="urn:microsoft.com/office/officeart/2008/layout/RadialCluster"/>
    <dgm:cxn modelId="{DE15530D-BFB3-40B8-88A8-1894053A48D0}" srcId="{1DCFF21D-5C27-42C8-8EFF-670A67CAE0A2}" destId="{09801175-3D39-47DE-92C0-C32C963063C0}" srcOrd="0" destOrd="0" parTransId="{BCF80B04-9398-4611-AE8B-D773760D2518}" sibTransId="{60939F34-732B-491A-8335-EE470A8989AD}"/>
    <dgm:cxn modelId="{1D3B8260-F2BF-49C7-8FEE-3F341CB5BFF9}" type="presOf" srcId="{A9460EB7-38BA-45D9-88A2-61C0AACBB80F}" destId="{E9041F1C-FB30-4CBA-B523-E0A1BB1999B1}" srcOrd="0" destOrd="0" presId="urn:microsoft.com/office/officeart/2008/layout/RadialCluster"/>
    <dgm:cxn modelId="{11B07340-A78A-4F34-ABB8-D1BD0B288619}" type="presOf" srcId="{7D77D5DE-D079-4014-96EF-1AC6E58D0630}" destId="{35C5F4AF-49A4-4777-8B5C-F9687AF7C4BC}" srcOrd="0" destOrd="0" presId="urn:microsoft.com/office/officeart/2008/layout/RadialCluster"/>
    <dgm:cxn modelId="{3D61B22A-7908-4255-98BE-107C11716CEF}" srcId="{09801175-3D39-47DE-92C0-C32C963063C0}" destId="{95B87611-4549-470D-8C3B-96AC7676F245}" srcOrd="2" destOrd="0" parTransId="{A9460EB7-38BA-45D9-88A2-61C0AACBB80F}" sibTransId="{6DD9E3A6-029C-45F6-A8E6-E19F4BB34BE6}"/>
    <dgm:cxn modelId="{AF84E5E6-A6BD-4CB2-9A24-D70616996AC5}" srcId="{09801175-3D39-47DE-92C0-C32C963063C0}" destId="{5AD56A5F-5C27-4219-8D91-06C00A8673F2}" srcOrd="5" destOrd="0" parTransId="{D5630CEE-8541-49E3-9526-4C6112D77F8E}" sibTransId="{9D0FC4F0-8332-46E3-A26B-9580E96964D5}"/>
    <dgm:cxn modelId="{48AD6596-5E6A-41A9-8087-4DB18966AE90}" type="presOf" srcId="{09801175-3D39-47DE-92C0-C32C963063C0}" destId="{D121B5A0-FFF1-4641-9830-6F96784BEBC5}" srcOrd="0" destOrd="0" presId="urn:microsoft.com/office/officeart/2008/layout/RadialCluster"/>
    <dgm:cxn modelId="{4A132CEF-4944-4C3E-BB4E-9733393ED13D}" type="presOf" srcId="{1DCFF21D-5C27-42C8-8EFF-670A67CAE0A2}" destId="{FB0362D5-E422-49FE-9CA9-7858B27AB47D}" srcOrd="0" destOrd="0" presId="urn:microsoft.com/office/officeart/2008/layout/RadialCluster"/>
    <dgm:cxn modelId="{BDACC882-6A33-4F03-BA99-BD2D27C7C178}" srcId="{09801175-3D39-47DE-92C0-C32C963063C0}" destId="{D2F107F5-058F-4E9D-A433-5EE35973568C}" srcOrd="1" destOrd="0" parTransId="{B4D9AE35-D839-4EA9-A851-D7B006CA0B98}" sibTransId="{86C89D5A-CC75-41F0-9DF2-9FF5CF9EE1BF}"/>
    <dgm:cxn modelId="{1A5187B2-257A-431D-9665-F96E7E54BB22}" srcId="{09801175-3D39-47DE-92C0-C32C963063C0}" destId="{46C73A2D-02CA-4996-93AA-3FA7D7A8C821}" srcOrd="4" destOrd="0" parTransId="{661AFB7C-71EB-426B-B14A-6C3D8B38BAD7}" sibTransId="{4E4E1082-8B17-41FE-8A61-6441D673BE4C}"/>
    <dgm:cxn modelId="{202EC8F0-8BD9-49CF-9779-22CAFC048D2F}" type="presOf" srcId="{A09EF102-1399-4A44-8286-B2E02DF517C6}" destId="{F48302D9-D6A8-4E83-9AC1-0EB9FD89E1C3}" srcOrd="0" destOrd="0" presId="urn:microsoft.com/office/officeart/2008/layout/RadialCluster"/>
    <dgm:cxn modelId="{BE8E0DBE-9DBC-4A1C-97F1-32AF4E1D5E19}" type="presOf" srcId="{661AFB7C-71EB-426B-B14A-6C3D8B38BAD7}" destId="{8F3838EE-0C43-49DD-86A9-3AB0015FFFC2}" srcOrd="0" destOrd="0" presId="urn:microsoft.com/office/officeart/2008/layout/RadialCluster"/>
    <dgm:cxn modelId="{2E9F97C1-ADE8-41B3-9FC4-9F3EACC02858}" type="presOf" srcId="{D2F107F5-058F-4E9D-A433-5EE35973568C}" destId="{0FA898D2-92FF-4BC3-8275-692A977C77CE}" srcOrd="0" destOrd="0" presId="urn:microsoft.com/office/officeart/2008/layout/RadialCluster"/>
    <dgm:cxn modelId="{944B2352-0F1A-40F0-B592-83388099C360}" type="presOf" srcId="{5AD56A5F-5C27-4219-8D91-06C00A8673F2}" destId="{B577E890-0714-445D-9534-59B67DC23468}" srcOrd="0" destOrd="0" presId="urn:microsoft.com/office/officeart/2008/layout/RadialCluster"/>
    <dgm:cxn modelId="{A7531731-3E15-408D-89C8-9C4A03793A52}" type="presOf" srcId="{3AD80AE5-4BBF-420D-AC42-8E174D8D9089}" destId="{7AB92842-F180-4402-8326-11683A97FB9D}" srcOrd="0" destOrd="0" presId="urn:microsoft.com/office/officeart/2008/layout/RadialCluster"/>
    <dgm:cxn modelId="{B9F45FA8-B7B8-4033-8D16-CF8609DD1885}" srcId="{09801175-3D39-47DE-92C0-C32C963063C0}" destId="{7D77D5DE-D079-4014-96EF-1AC6E58D0630}" srcOrd="3" destOrd="0" parTransId="{3AD80AE5-4BBF-420D-AC42-8E174D8D9089}" sibTransId="{A6067C63-6BEC-4B86-A62D-3285A9FFF19F}"/>
    <dgm:cxn modelId="{BEBFE6B3-2CEE-4839-89D8-2E84CEEC11FE}" type="presOf" srcId="{B4D9AE35-D839-4EA9-A851-D7B006CA0B98}" destId="{2D75C155-FB4D-4165-A935-0B6D9F47F640}" srcOrd="0" destOrd="0" presId="urn:microsoft.com/office/officeart/2008/layout/RadialCluster"/>
    <dgm:cxn modelId="{2F7EFFA4-8E89-4C02-B7D3-8070830793C0}" srcId="{09801175-3D39-47DE-92C0-C32C963063C0}" destId="{EA25EFA3-84D1-4D99-8969-A8BE9C9E513D}" srcOrd="0" destOrd="0" parTransId="{A09EF102-1399-4A44-8286-B2E02DF517C6}" sibTransId="{12FCD6C9-17E4-4A7F-BF38-4885129DD62D}"/>
    <dgm:cxn modelId="{36F8511E-4BB5-4C4F-8660-E40C1095E307}" type="presOf" srcId="{EA25EFA3-84D1-4D99-8969-A8BE9C9E513D}" destId="{D68EA616-6862-4B1E-8D44-92348E022BE1}" srcOrd="0" destOrd="0" presId="urn:microsoft.com/office/officeart/2008/layout/RadialCluster"/>
    <dgm:cxn modelId="{EE547EE4-347C-424A-B322-4C8C5A206E76}" type="presOf" srcId="{95B87611-4549-470D-8C3B-96AC7676F245}" destId="{46890AA3-AB1E-4D9B-91CD-CEB219BB6CAF}" srcOrd="0" destOrd="0" presId="urn:microsoft.com/office/officeart/2008/layout/RadialCluster"/>
    <dgm:cxn modelId="{2050905B-D3C4-440B-BA03-341CF88206F3}" type="presParOf" srcId="{FB0362D5-E422-49FE-9CA9-7858B27AB47D}" destId="{09553742-2AC6-4E20-8A75-83FF4654ECBE}" srcOrd="0" destOrd="0" presId="urn:microsoft.com/office/officeart/2008/layout/RadialCluster"/>
    <dgm:cxn modelId="{D555A04C-4FA2-4D19-9315-EAAC9E4428BD}" type="presParOf" srcId="{09553742-2AC6-4E20-8A75-83FF4654ECBE}" destId="{D121B5A0-FFF1-4641-9830-6F96784BEBC5}" srcOrd="0" destOrd="0" presId="urn:microsoft.com/office/officeart/2008/layout/RadialCluster"/>
    <dgm:cxn modelId="{8FE87227-D904-4A95-A580-BE60C517A88C}" type="presParOf" srcId="{09553742-2AC6-4E20-8A75-83FF4654ECBE}" destId="{F48302D9-D6A8-4E83-9AC1-0EB9FD89E1C3}" srcOrd="1" destOrd="0" presId="urn:microsoft.com/office/officeart/2008/layout/RadialCluster"/>
    <dgm:cxn modelId="{7D89DE62-DFBA-4840-BA37-E93DDE04DFA7}" type="presParOf" srcId="{09553742-2AC6-4E20-8A75-83FF4654ECBE}" destId="{D68EA616-6862-4B1E-8D44-92348E022BE1}" srcOrd="2" destOrd="0" presId="urn:microsoft.com/office/officeart/2008/layout/RadialCluster"/>
    <dgm:cxn modelId="{1D06EE0D-9FEF-4884-8358-0E078D4E1398}" type="presParOf" srcId="{09553742-2AC6-4E20-8A75-83FF4654ECBE}" destId="{2D75C155-FB4D-4165-A935-0B6D9F47F640}" srcOrd="3" destOrd="0" presId="urn:microsoft.com/office/officeart/2008/layout/RadialCluster"/>
    <dgm:cxn modelId="{1D76CACF-0263-4F20-9C1A-6AB0B0782C72}" type="presParOf" srcId="{09553742-2AC6-4E20-8A75-83FF4654ECBE}" destId="{0FA898D2-92FF-4BC3-8275-692A977C77CE}" srcOrd="4" destOrd="0" presId="urn:microsoft.com/office/officeart/2008/layout/RadialCluster"/>
    <dgm:cxn modelId="{E5EB2095-9B6F-4A37-915B-3964AD24AD18}" type="presParOf" srcId="{09553742-2AC6-4E20-8A75-83FF4654ECBE}" destId="{E9041F1C-FB30-4CBA-B523-E0A1BB1999B1}" srcOrd="5" destOrd="0" presId="urn:microsoft.com/office/officeart/2008/layout/RadialCluster"/>
    <dgm:cxn modelId="{A4855619-E010-4A15-A243-455C6F98E891}" type="presParOf" srcId="{09553742-2AC6-4E20-8A75-83FF4654ECBE}" destId="{46890AA3-AB1E-4D9B-91CD-CEB219BB6CAF}" srcOrd="6" destOrd="0" presId="urn:microsoft.com/office/officeart/2008/layout/RadialCluster"/>
    <dgm:cxn modelId="{CE086593-387C-48D1-8A13-D9185AB5C0BE}" type="presParOf" srcId="{09553742-2AC6-4E20-8A75-83FF4654ECBE}" destId="{7AB92842-F180-4402-8326-11683A97FB9D}" srcOrd="7" destOrd="0" presId="urn:microsoft.com/office/officeart/2008/layout/RadialCluster"/>
    <dgm:cxn modelId="{52B520C0-93CE-496E-9A64-174912A20841}" type="presParOf" srcId="{09553742-2AC6-4E20-8A75-83FF4654ECBE}" destId="{35C5F4AF-49A4-4777-8B5C-F9687AF7C4BC}" srcOrd="8" destOrd="0" presId="urn:microsoft.com/office/officeart/2008/layout/RadialCluster"/>
    <dgm:cxn modelId="{607D2AB5-4E3B-46E5-B2CC-E27500ADAA01}" type="presParOf" srcId="{09553742-2AC6-4E20-8A75-83FF4654ECBE}" destId="{8F3838EE-0C43-49DD-86A9-3AB0015FFFC2}" srcOrd="9" destOrd="0" presId="urn:microsoft.com/office/officeart/2008/layout/RadialCluster"/>
    <dgm:cxn modelId="{9FF8726A-549A-41FF-B429-46E8589F9EE6}" type="presParOf" srcId="{09553742-2AC6-4E20-8A75-83FF4654ECBE}" destId="{53B0CC56-C01E-45ED-9E86-D239A086ED21}" srcOrd="10" destOrd="0" presId="urn:microsoft.com/office/officeart/2008/layout/RadialCluster"/>
    <dgm:cxn modelId="{49F348FC-5417-4FF7-A5C3-2DD89DDF6BB7}" type="presParOf" srcId="{09553742-2AC6-4E20-8A75-83FF4654ECBE}" destId="{889A54F4-B45F-42A6-9232-7A8527FD6604}" srcOrd="11" destOrd="0" presId="urn:microsoft.com/office/officeart/2008/layout/RadialCluster"/>
    <dgm:cxn modelId="{BF6C69A4-EDD8-4E0D-8FFE-634A8A9CC37C}" type="presParOf" srcId="{09553742-2AC6-4E20-8A75-83FF4654ECBE}" destId="{B577E890-0714-445D-9534-59B67DC23468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9B5E9-2B1E-45CB-8BC3-98A9A14EB97D}">
      <dsp:nvSpPr>
        <dsp:cNvPr id="0" name=""/>
        <dsp:cNvSpPr/>
      </dsp:nvSpPr>
      <dsp:spPr>
        <a:xfrm>
          <a:off x="0" y="565793"/>
          <a:ext cx="4247010" cy="6626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5 062 680 рублей</a:t>
          </a:r>
          <a:endParaRPr lang="ru-RU" sz="14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409" y="585202"/>
        <a:ext cx="4208192" cy="623852"/>
      </dsp:txXfrm>
    </dsp:sp>
    <dsp:sp modelId="{5F8C80B6-0B4A-4A83-876B-9DF48DCA185F}">
      <dsp:nvSpPr>
        <dsp:cNvPr id="0" name=""/>
        <dsp:cNvSpPr/>
      </dsp:nvSpPr>
      <dsp:spPr>
        <a:xfrm>
          <a:off x="424701" y="1228463"/>
          <a:ext cx="518645" cy="381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431"/>
              </a:lnTo>
              <a:lnTo>
                <a:pt x="518645" y="3814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C9103-B303-49D1-A492-6DCA72AA3F9A}">
      <dsp:nvSpPr>
        <dsp:cNvPr id="0" name=""/>
        <dsp:cNvSpPr/>
      </dsp:nvSpPr>
      <dsp:spPr>
        <a:xfrm>
          <a:off x="943346" y="1351965"/>
          <a:ext cx="3305125" cy="515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2 910 600 руб. </a:t>
          </a:r>
          <a:r>
            <a:rPr lang="ru-RU" sz="14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на приобретение путевок в ДООЦ «Ласточка»</a:t>
          </a:r>
          <a:endParaRPr lang="ru-RU" sz="1400" b="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58455" y="1367074"/>
        <a:ext cx="3274907" cy="485642"/>
      </dsp:txXfrm>
    </dsp:sp>
    <dsp:sp modelId="{70F9A883-697C-4091-9793-230E49567750}">
      <dsp:nvSpPr>
        <dsp:cNvPr id="0" name=""/>
        <dsp:cNvSpPr/>
      </dsp:nvSpPr>
      <dsp:spPr>
        <a:xfrm>
          <a:off x="424701" y="1228463"/>
          <a:ext cx="518645" cy="10425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2552"/>
              </a:lnTo>
              <a:lnTo>
                <a:pt x="518645" y="10425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5AAFE6-7672-48E6-8A2C-1EBF48647D9F}">
      <dsp:nvSpPr>
        <dsp:cNvPr id="0" name=""/>
        <dsp:cNvSpPr/>
      </dsp:nvSpPr>
      <dsp:spPr>
        <a:xfrm>
          <a:off x="943346" y="2039175"/>
          <a:ext cx="3305125" cy="4636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1 899 240 руб. </a:t>
          </a:r>
          <a:r>
            <a:rPr lang="ru-RU" sz="14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на оплату питания в лагерях с дневным пребыванием</a:t>
          </a:r>
          <a:endParaRPr lang="ru-RU" sz="1400" b="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56927" y="2052756"/>
        <a:ext cx="3277963" cy="436518"/>
      </dsp:txXfrm>
    </dsp:sp>
    <dsp:sp modelId="{9BDCE38A-9DF6-4003-A58C-400816F5CC5E}">
      <dsp:nvSpPr>
        <dsp:cNvPr id="0" name=""/>
        <dsp:cNvSpPr/>
      </dsp:nvSpPr>
      <dsp:spPr>
        <a:xfrm>
          <a:off x="424701" y="1228463"/>
          <a:ext cx="445243" cy="1698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8266"/>
              </a:lnTo>
              <a:lnTo>
                <a:pt x="445243" y="16982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B90E8C-F1C7-4458-8F36-49FF9E7BC67A}">
      <dsp:nvSpPr>
        <dsp:cNvPr id="0" name=""/>
        <dsp:cNvSpPr/>
      </dsp:nvSpPr>
      <dsp:spPr>
        <a:xfrm>
          <a:off x="869944" y="2677158"/>
          <a:ext cx="3378527" cy="49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252 840 руб. </a:t>
          </a:r>
          <a:r>
            <a:rPr lang="ru-RU" sz="14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на оплату питания в лагерях труда и отдыха</a:t>
          </a:r>
          <a:endParaRPr lang="ru-RU" sz="1400" b="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4563" y="2691777"/>
        <a:ext cx="3349289" cy="4699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9B5E9-2B1E-45CB-8BC3-98A9A14EB97D}">
      <dsp:nvSpPr>
        <dsp:cNvPr id="0" name=""/>
        <dsp:cNvSpPr/>
      </dsp:nvSpPr>
      <dsp:spPr>
        <a:xfrm>
          <a:off x="0" y="501736"/>
          <a:ext cx="4247010" cy="6626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Муниципальный бюджет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259 751, 2  рубля</a:t>
          </a:r>
          <a:endParaRPr lang="ru-RU" sz="14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409" y="521145"/>
        <a:ext cx="4208192" cy="623852"/>
      </dsp:txXfrm>
    </dsp:sp>
    <dsp:sp modelId="{5F8C80B6-0B4A-4A83-876B-9DF48DCA185F}">
      <dsp:nvSpPr>
        <dsp:cNvPr id="0" name=""/>
        <dsp:cNvSpPr/>
      </dsp:nvSpPr>
      <dsp:spPr>
        <a:xfrm>
          <a:off x="424701" y="1164406"/>
          <a:ext cx="518645" cy="381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431"/>
              </a:lnTo>
              <a:lnTo>
                <a:pt x="518645" y="3814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C9103-B303-49D1-A492-6DCA72AA3F9A}">
      <dsp:nvSpPr>
        <dsp:cNvPr id="0" name=""/>
        <dsp:cNvSpPr/>
      </dsp:nvSpPr>
      <dsp:spPr>
        <a:xfrm>
          <a:off x="943346" y="1287908"/>
          <a:ext cx="3305125" cy="515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34 451, 2 руб. </a:t>
          </a:r>
          <a:r>
            <a:rPr lang="ru-RU" sz="14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на улучшение              МТБ ДООЦ «Ласточка»</a:t>
          </a:r>
          <a:endParaRPr lang="ru-RU" sz="1400" b="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58455" y="1303017"/>
        <a:ext cx="3274907" cy="485642"/>
      </dsp:txXfrm>
    </dsp:sp>
    <dsp:sp modelId="{70F9A883-697C-4091-9793-230E49567750}">
      <dsp:nvSpPr>
        <dsp:cNvPr id="0" name=""/>
        <dsp:cNvSpPr/>
      </dsp:nvSpPr>
      <dsp:spPr>
        <a:xfrm>
          <a:off x="424701" y="1164406"/>
          <a:ext cx="518645" cy="10425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2552"/>
              </a:lnTo>
              <a:lnTo>
                <a:pt x="518645" y="10425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5AAFE6-7672-48E6-8A2C-1EBF48647D9F}">
      <dsp:nvSpPr>
        <dsp:cNvPr id="0" name=""/>
        <dsp:cNvSpPr/>
      </dsp:nvSpPr>
      <dsp:spPr>
        <a:xfrm>
          <a:off x="943346" y="1975118"/>
          <a:ext cx="3305125" cy="4636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30 000 руб. </a:t>
          </a:r>
          <a:r>
            <a:rPr lang="ru-RU" sz="14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на подвоз детей в лагеря Рязанской области</a:t>
          </a:r>
          <a:endParaRPr lang="ru-RU" sz="1400" b="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56927" y="1988699"/>
        <a:ext cx="3277963" cy="436518"/>
      </dsp:txXfrm>
    </dsp:sp>
    <dsp:sp modelId="{9BDCE38A-9DF6-4003-A58C-400816F5CC5E}">
      <dsp:nvSpPr>
        <dsp:cNvPr id="0" name=""/>
        <dsp:cNvSpPr/>
      </dsp:nvSpPr>
      <dsp:spPr>
        <a:xfrm>
          <a:off x="424701" y="1164406"/>
          <a:ext cx="445243" cy="1762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2323"/>
              </a:lnTo>
              <a:lnTo>
                <a:pt x="445243" y="17623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B90E8C-F1C7-4458-8F36-49FF9E7BC67A}">
      <dsp:nvSpPr>
        <dsp:cNvPr id="0" name=""/>
        <dsp:cNvSpPr/>
      </dsp:nvSpPr>
      <dsp:spPr>
        <a:xfrm>
          <a:off x="869944" y="2613100"/>
          <a:ext cx="3378527" cy="6272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195 300 руб. </a:t>
          </a:r>
          <a:r>
            <a:rPr lang="ru-RU" sz="14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на оплату труда детям в школьных трудовых бригадах и лагерях труда и отдыха</a:t>
          </a:r>
          <a:endParaRPr lang="ru-RU" sz="1400" b="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88316" y="2631472"/>
        <a:ext cx="3341783" cy="5905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9B5E9-2B1E-45CB-8BC3-98A9A14EB97D}">
      <dsp:nvSpPr>
        <dsp:cNvPr id="0" name=""/>
        <dsp:cNvSpPr/>
      </dsp:nvSpPr>
      <dsp:spPr>
        <a:xfrm>
          <a:off x="0" y="1232609"/>
          <a:ext cx="4247010" cy="6626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Внебюджетные средства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7,1 млн. рублей</a:t>
          </a:r>
          <a:endParaRPr lang="ru-RU" sz="14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409" y="1252018"/>
        <a:ext cx="4208192" cy="623852"/>
      </dsp:txXfrm>
    </dsp:sp>
    <dsp:sp modelId="{5F8C80B6-0B4A-4A83-876B-9DF48DCA185F}">
      <dsp:nvSpPr>
        <dsp:cNvPr id="0" name=""/>
        <dsp:cNvSpPr/>
      </dsp:nvSpPr>
      <dsp:spPr>
        <a:xfrm>
          <a:off x="424701" y="1895280"/>
          <a:ext cx="518645" cy="381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431"/>
              </a:lnTo>
              <a:lnTo>
                <a:pt x="518645" y="3814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C9103-B303-49D1-A492-6DCA72AA3F9A}">
      <dsp:nvSpPr>
        <dsp:cNvPr id="0" name=""/>
        <dsp:cNvSpPr/>
      </dsp:nvSpPr>
      <dsp:spPr>
        <a:xfrm>
          <a:off x="943346" y="2018781"/>
          <a:ext cx="3305125" cy="515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</a:t>
          </a:r>
          <a:r>
            <a:rPr lang="ru-RU" sz="1400" b="0" i="0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реализации путевок                               в ДООЦ «Ласточка»</a:t>
          </a:r>
          <a:endParaRPr lang="ru-RU" sz="1400" b="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58455" y="2033890"/>
        <a:ext cx="3274907" cy="4856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D9884-105C-4D5D-BB00-E25F78484518}">
      <dsp:nvSpPr>
        <dsp:cNvPr id="0" name=""/>
        <dsp:cNvSpPr/>
      </dsp:nvSpPr>
      <dsp:spPr>
        <a:xfrm>
          <a:off x="1440163" y="2402"/>
          <a:ext cx="1506567" cy="7374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туристско-спортивное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476164" y="38403"/>
        <a:ext cx="1434565" cy="665477"/>
      </dsp:txXfrm>
    </dsp:sp>
    <dsp:sp modelId="{2C2FB76B-0B7D-4E2C-B403-E0666B7D89DF}">
      <dsp:nvSpPr>
        <dsp:cNvPr id="0" name=""/>
        <dsp:cNvSpPr/>
      </dsp:nvSpPr>
      <dsp:spPr>
        <a:xfrm>
          <a:off x="664385" y="336289"/>
          <a:ext cx="2946689" cy="2946689"/>
        </a:xfrm>
        <a:custGeom>
          <a:avLst/>
          <a:gdLst/>
          <a:ahLst/>
          <a:cxnLst/>
          <a:rect l="0" t="0" r="0" b="0"/>
          <a:pathLst>
            <a:path>
              <a:moveTo>
                <a:pt x="2289384" y="246632"/>
              </a:moveTo>
              <a:arcTo wR="1473344" hR="1473344" stAng="18217970" swAng="1957417"/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B60907-92D3-45DE-BF23-EF5ACD1309F7}">
      <dsp:nvSpPr>
        <dsp:cNvPr id="0" name=""/>
        <dsp:cNvSpPr/>
      </dsp:nvSpPr>
      <dsp:spPr>
        <a:xfrm>
          <a:off x="2880312" y="1224135"/>
          <a:ext cx="1456044" cy="737479"/>
        </a:xfrm>
        <a:prstGeom prst="roundRect">
          <a:avLst/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техническое</a:t>
          </a:r>
          <a:r>
            <a:rPr lang="ru-RU" sz="14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моделирование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916313" y="1260136"/>
        <a:ext cx="1384042" cy="665477"/>
      </dsp:txXfrm>
    </dsp:sp>
    <dsp:sp modelId="{21280FB4-07AC-4A3F-93C1-7EAC5126AB4B}">
      <dsp:nvSpPr>
        <dsp:cNvPr id="0" name=""/>
        <dsp:cNvSpPr/>
      </dsp:nvSpPr>
      <dsp:spPr>
        <a:xfrm>
          <a:off x="679997" y="540759"/>
          <a:ext cx="2946689" cy="2946689"/>
        </a:xfrm>
        <a:custGeom>
          <a:avLst/>
          <a:gdLst/>
          <a:ahLst/>
          <a:cxnLst/>
          <a:rect l="0" t="0" r="0" b="0"/>
          <a:pathLst>
            <a:path>
              <a:moveTo>
                <a:pt x="2945945" y="1426508"/>
              </a:moveTo>
              <a:arcTo wR="1473344" hR="1473344" stAng="21490698" swAng="1301732"/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2CF49-9CED-4EF9-A350-4AC39BC93A77}">
      <dsp:nvSpPr>
        <dsp:cNvPr id="0" name=""/>
        <dsp:cNvSpPr/>
      </dsp:nvSpPr>
      <dsp:spPr>
        <a:xfrm>
          <a:off x="2448273" y="2520284"/>
          <a:ext cx="1654415" cy="737479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коммуникативное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484274" y="2556285"/>
        <a:ext cx="1582413" cy="665477"/>
      </dsp:txXfrm>
    </dsp:sp>
    <dsp:sp modelId="{8AD2B20E-9B47-4149-A18E-F4D137456D75}">
      <dsp:nvSpPr>
        <dsp:cNvPr id="0" name=""/>
        <dsp:cNvSpPr/>
      </dsp:nvSpPr>
      <dsp:spPr>
        <a:xfrm>
          <a:off x="766102" y="387478"/>
          <a:ext cx="2946689" cy="2946689"/>
        </a:xfrm>
        <a:custGeom>
          <a:avLst/>
          <a:gdLst/>
          <a:ahLst/>
          <a:cxnLst/>
          <a:rect l="0" t="0" r="0" b="0"/>
          <a:pathLst>
            <a:path>
              <a:moveTo>
                <a:pt x="1929758" y="2874212"/>
              </a:moveTo>
              <a:arcTo wR="1473344" hR="1473344" stAng="4317239" swAng="2958304"/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5E078-9D66-4E2F-A6DD-65FEF8270270}">
      <dsp:nvSpPr>
        <dsp:cNvPr id="0" name=""/>
        <dsp:cNvSpPr/>
      </dsp:nvSpPr>
      <dsp:spPr>
        <a:xfrm>
          <a:off x="288030" y="2376262"/>
          <a:ext cx="1502743" cy="737479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экологическое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24031" y="2412263"/>
        <a:ext cx="1430741" cy="665477"/>
      </dsp:txXfrm>
    </dsp:sp>
    <dsp:sp modelId="{2E802503-BDB4-4497-87F3-F55CB994738A}">
      <dsp:nvSpPr>
        <dsp:cNvPr id="0" name=""/>
        <dsp:cNvSpPr/>
      </dsp:nvSpPr>
      <dsp:spPr>
        <a:xfrm>
          <a:off x="710276" y="321978"/>
          <a:ext cx="2946689" cy="2946689"/>
        </a:xfrm>
        <a:custGeom>
          <a:avLst/>
          <a:gdLst/>
          <a:ahLst/>
          <a:cxnLst/>
          <a:rect l="0" t="0" r="0" b="0"/>
          <a:pathLst>
            <a:path>
              <a:moveTo>
                <a:pt x="116714" y="2048060"/>
              </a:moveTo>
              <a:arcTo wR="1473344" hR="1473344" stAng="9422448" swAng="1561177"/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E570D-3086-4800-9E4C-0C663F3D3C26}">
      <dsp:nvSpPr>
        <dsp:cNvPr id="0" name=""/>
        <dsp:cNvSpPr/>
      </dsp:nvSpPr>
      <dsp:spPr>
        <a:xfrm>
          <a:off x="72006" y="972429"/>
          <a:ext cx="1444857" cy="737479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прикладное</a:t>
          </a:r>
          <a:r>
            <a:rPr lang="ru-RU" sz="14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творчество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08007" y="1008430"/>
        <a:ext cx="1372855" cy="665477"/>
      </dsp:txXfrm>
    </dsp:sp>
    <dsp:sp modelId="{A86C123E-F462-4A1B-87A1-D04ECC82B196}">
      <dsp:nvSpPr>
        <dsp:cNvPr id="0" name=""/>
        <dsp:cNvSpPr/>
      </dsp:nvSpPr>
      <dsp:spPr>
        <a:xfrm>
          <a:off x="690793" y="388124"/>
          <a:ext cx="2946689" cy="2946689"/>
        </a:xfrm>
        <a:custGeom>
          <a:avLst/>
          <a:gdLst/>
          <a:ahLst/>
          <a:cxnLst/>
          <a:rect l="0" t="0" r="0" b="0"/>
          <a:pathLst>
            <a:path>
              <a:moveTo>
                <a:pt x="302084" y="579536"/>
              </a:moveTo>
              <a:arcTo wR="1473344" hR="1473344" stAng="13040872" swAng="1379266"/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684766-143E-4780-9658-2912706BE735}">
      <dsp:nvSpPr>
        <dsp:cNvPr id="0" name=""/>
        <dsp:cNvSpPr/>
      </dsp:nvSpPr>
      <dsp:spPr>
        <a:xfrm>
          <a:off x="475965" y="982"/>
          <a:ext cx="2468338" cy="7484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НАПРАВЛЕНИЯ РАБОТЫ</a:t>
          </a:r>
          <a:endParaRPr lang="ru-RU" sz="1200" b="1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7886" y="22903"/>
        <a:ext cx="2424496" cy="704602"/>
      </dsp:txXfrm>
    </dsp:sp>
    <dsp:sp modelId="{EF1F6655-51A8-4F5B-B98B-7169F167FC32}">
      <dsp:nvSpPr>
        <dsp:cNvPr id="0" name=""/>
        <dsp:cNvSpPr/>
      </dsp:nvSpPr>
      <dsp:spPr>
        <a:xfrm>
          <a:off x="475965" y="884147"/>
          <a:ext cx="748444" cy="74844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D26FD-D7D7-47A3-B615-BB99E76D3EDE}">
      <dsp:nvSpPr>
        <dsp:cNvPr id="0" name=""/>
        <dsp:cNvSpPr/>
      </dsp:nvSpPr>
      <dsp:spPr>
        <a:xfrm>
          <a:off x="1269316" y="884147"/>
          <a:ext cx="1674987" cy="74844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latin typeface="Times New Roman" pitchFamily="18" charset="0"/>
              <a:cs typeface="Times New Roman" pitchFamily="18" charset="0"/>
            </a:rPr>
            <a:t>православно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-ориентированное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05859" y="920690"/>
        <a:ext cx="1601901" cy="675358"/>
      </dsp:txXfrm>
    </dsp:sp>
    <dsp:sp modelId="{42E46BCA-31F6-4AC9-9ECF-368ECF7B0505}">
      <dsp:nvSpPr>
        <dsp:cNvPr id="0" name=""/>
        <dsp:cNvSpPr/>
      </dsp:nvSpPr>
      <dsp:spPr>
        <a:xfrm>
          <a:off x="475965" y="1722405"/>
          <a:ext cx="748444" cy="74844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681B6-354A-4EA1-A51E-38FC21754DDA}">
      <dsp:nvSpPr>
        <dsp:cNvPr id="0" name=""/>
        <dsp:cNvSpPr/>
      </dsp:nvSpPr>
      <dsp:spPr>
        <a:xfrm>
          <a:off x="1269316" y="1722405"/>
          <a:ext cx="1674987" cy="748444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спортивное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05859" y="1758948"/>
        <a:ext cx="1601901" cy="675358"/>
      </dsp:txXfrm>
    </dsp:sp>
    <dsp:sp modelId="{9882C2F2-48C2-4806-8C7A-8052933A8592}">
      <dsp:nvSpPr>
        <dsp:cNvPr id="0" name=""/>
        <dsp:cNvSpPr/>
      </dsp:nvSpPr>
      <dsp:spPr>
        <a:xfrm>
          <a:off x="475965" y="2560663"/>
          <a:ext cx="748444" cy="74844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3A1C2-DEDC-4549-8CD1-AE4487024E2D}">
      <dsp:nvSpPr>
        <dsp:cNvPr id="0" name=""/>
        <dsp:cNvSpPr/>
      </dsp:nvSpPr>
      <dsp:spPr>
        <a:xfrm>
          <a:off x="1269316" y="2560663"/>
          <a:ext cx="1674987" cy="748444"/>
        </a:xfrm>
        <a:prstGeom prst="roundRect">
          <a:avLst>
            <a:gd name="adj" fmla="val 1667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экологическое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05859" y="2597206"/>
        <a:ext cx="1601901" cy="675358"/>
      </dsp:txXfrm>
    </dsp:sp>
    <dsp:sp modelId="{8A6EDCA7-8418-4610-95DD-2DD8051162F5}">
      <dsp:nvSpPr>
        <dsp:cNvPr id="0" name=""/>
        <dsp:cNvSpPr/>
      </dsp:nvSpPr>
      <dsp:spPr>
        <a:xfrm>
          <a:off x="475965" y="3398920"/>
          <a:ext cx="748444" cy="74844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38CBC-7CC5-496F-9E15-22FD884435BE}">
      <dsp:nvSpPr>
        <dsp:cNvPr id="0" name=""/>
        <dsp:cNvSpPr/>
      </dsp:nvSpPr>
      <dsp:spPr>
        <a:xfrm>
          <a:off x="1269316" y="3398920"/>
          <a:ext cx="1674987" cy="748444"/>
        </a:xfrm>
        <a:prstGeom prst="roundRect">
          <a:avLst>
            <a:gd name="adj" fmla="val 1667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трудовое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05859" y="3435463"/>
        <a:ext cx="1601901" cy="6753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8480D-5179-43CE-B007-51132F4304E9}">
      <dsp:nvSpPr>
        <dsp:cNvPr id="0" name=""/>
        <dsp:cNvSpPr/>
      </dsp:nvSpPr>
      <dsp:spPr>
        <a:xfrm>
          <a:off x="0" y="0"/>
          <a:ext cx="2520279" cy="2520279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E70E38-B0FE-424C-9710-B0D127FFB8DF}">
      <dsp:nvSpPr>
        <dsp:cNvPr id="0" name=""/>
        <dsp:cNvSpPr/>
      </dsp:nvSpPr>
      <dsp:spPr>
        <a:xfrm>
          <a:off x="1260139" y="0"/>
          <a:ext cx="6444715" cy="25202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13 лагерей дневного пребывания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на базе всех школ и структурных подразделений, учреждений дополнительного образования и центра «Спектр»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60139" y="0"/>
        <a:ext cx="6444715" cy="403244"/>
      </dsp:txXfrm>
    </dsp:sp>
    <dsp:sp modelId="{D39257D6-399B-479A-961E-13A552E86ECA}">
      <dsp:nvSpPr>
        <dsp:cNvPr id="0" name=""/>
        <dsp:cNvSpPr/>
      </dsp:nvSpPr>
      <dsp:spPr>
        <a:xfrm>
          <a:off x="264629" y="403244"/>
          <a:ext cx="1991021" cy="1991021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8AE0F8-CEE7-42A8-965F-C4F2C66A879A}">
      <dsp:nvSpPr>
        <dsp:cNvPr id="0" name=""/>
        <dsp:cNvSpPr/>
      </dsp:nvSpPr>
      <dsp:spPr>
        <a:xfrm>
          <a:off x="1260139" y="403244"/>
          <a:ext cx="6444715" cy="19910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Одна смена – 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 по 30 июня 2018 года 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60139" y="403244"/>
        <a:ext cx="6444715" cy="403244"/>
      </dsp:txXfrm>
    </dsp:sp>
    <dsp:sp modelId="{DE017177-8996-462C-9CC2-7E6352D1A4DD}">
      <dsp:nvSpPr>
        <dsp:cNvPr id="0" name=""/>
        <dsp:cNvSpPr/>
      </dsp:nvSpPr>
      <dsp:spPr>
        <a:xfrm>
          <a:off x="529258" y="806489"/>
          <a:ext cx="1461762" cy="1461762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60E46-9DF5-4DA2-B1E8-C5DFAB7BFAB8}">
      <dsp:nvSpPr>
        <dsp:cNvPr id="0" name=""/>
        <dsp:cNvSpPr/>
      </dsp:nvSpPr>
      <dsp:spPr>
        <a:xfrm>
          <a:off x="1260139" y="806489"/>
          <a:ext cx="6444715" cy="14617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661 чел. - 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число отдохнувших детей в лагерях дневного пребывания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60139" y="806489"/>
        <a:ext cx="6444715" cy="403244"/>
      </dsp:txXfrm>
    </dsp:sp>
    <dsp:sp modelId="{A95B8285-0AA5-480E-95C6-A426454A8AC1}">
      <dsp:nvSpPr>
        <dsp:cNvPr id="0" name=""/>
        <dsp:cNvSpPr/>
      </dsp:nvSpPr>
      <dsp:spPr>
        <a:xfrm>
          <a:off x="793888" y="1209734"/>
          <a:ext cx="932503" cy="932503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BBCDB4-BFB6-44AD-B1F1-566D7A998344}">
      <dsp:nvSpPr>
        <dsp:cNvPr id="0" name=""/>
        <dsp:cNvSpPr/>
      </dsp:nvSpPr>
      <dsp:spPr>
        <a:xfrm>
          <a:off x="1260139" y="1209734"/>
          <a:ext cx="6444715" cy="9325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Возраст детей 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от 6,5 до 15 лет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60139" y="1209734"/>
        <a:ext cx="6444715" cy="403244"/>
      </dsp:txXfrm>
    </dsp:sp>
    <dsp:sp modelId="{35788E24-A222-4395-8BA9-6764D5DC4542}">
      <dsp:nvSpPr>
        <dsp:cNvPr id="0" name=""/>
        <dsp:cNvSpPr/>
      </dsp:nvSpPr>
      <dsp:spPr>
        <a:xfrm>
          <a:off x="1058517" y="1612979"/>
          <a:ext cx="403244" cy="403244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A7F4E-2E59-490F-B198-B3C3CE7962AA}">
      <dsp:nvSpPr>
        <dsp:cNvPr id="0" name=""/>
        <dsp:cNvSpPr/>
      </dsp:nvSpPr>
      <dsp:spPr>
        <a:xfrm>
          <a:off x="1260139" y="1612979"/>
          <a:ext cx="6444715" cy="40324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Общая сумма израсходованных средств на оплату стоимости набора продуктов питания составила 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1 899 240 руб.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60139" y="1612979"/>
        <a:ext cx="6444715" cy="4032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1B5A0-FFF1-4641-9830-6F96784BEBC5}">
      <dsp:nvSpPr>
        <dsp:cNvPr id="0" name=""/>
        <dsp:cNvSpPr/>
      </dsp:nvSpPr>
      <dsp:spPr>
        <a:xfrm>
          <a:off x="1731538" y="1209734"/>
          <a:ext cx="1036915" cy="10369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Лагеря труда и отдыха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86 чел.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82156" y="1260352"/>
        <a:ext cx="935679" cy="935679"/>
      </dsp:txXfrm>
    </dsp:sp>
    <dsp:sp modelId="{F48302D9-D6A8-4E83-9AC1-0EB9FD89E1C3}">
      <dsp:nvSpPr>
        <dsp:cNvPr id="0" name=""/>
        <dsp:cNvSpPr/>
      </dsp:nvSpPr>
      <dsp:spPr>
        <a:xfrm rot="16200000">
          <a:off x="1992643" y="952382"/>
          <a:ext cx="5147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704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EA616-6862-4B1E-8D44-92348E022BE1}">
      <dsp:nvSpPr>
        <dsp:cNvPr id="0" name=""/>
        <dsp:cNvSpPr/>
      </dsp:nvSpPr>
      <dsp:spPr>
        <a:xfrm>
          <a:off x="1902629" y="297"/>
          <a:ext cx="694733" cy="694733"/>
        </a:xfrm>
        <a:prstGeom prst="roundRect">
          <a:avLst/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МБУ ДО «ДДТ»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36543" y="34211"/>
        <a:ext cx="626905" cy="626905"/>
      </dsp:txXfrm>
    </dsp:sp>
    <dsp:sp modelId="{2D75C155-FB4D-4165-A935-0B6D9F47F640}">
      <dsp:nvSpPr>
        <dsp:cNvPr id="0" name=""/>
        <dsp:cNvSpPr/>
      </dsp:nvSpPr>
      <dsp:spPr>
        <a:xfrm rot="19800000">
          <a:off x="2742947" y="1333670"/>
          <a:ext cx="3807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0760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A898D2-92FF-4BC3-8275-692A977C77CE}">
      <dsp:nvSpPr>
        <dsp:cNvPr id="0" name=""/>
        <dsp:cNvSpPr/>
      </dsp:nvSpPr>
      <dsp:spPr>
        <a:xfrm>
          <a:off x="3098202" y="690561"/>
          <a:ext cx="694733" cy="694733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МБУ ДО «СЮН»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32116" y="724475"/>
        <a:ext cx="626905" cy="626905"/>
      </dsp:txXfrm>
    </dsp:sp>
    <dsp:sp modelId="{E9041F1C-FB30-4CBA-B523-E0A1BB1999B1}">
      <dsp:nvSpPr>
        <dsp:cNvPr id="0" name=""/>
        <dsp:cNvSpPr/>
      </dsp:nvSpPr>
      <dsp:spPr>
        <a:xfrm rot="1800000">
          <a:off x="2742947" y="2122713"/>
          <a:ext cx="3807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0760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90AA3-AB1E-4D9B-91CD-CEB219BB6CAF}">
      <dsp:nvSpPr>
        <dsp:cNvPr id="0" name=""/>
        <dsp:cNvSpPr/>
      </dsp:nvSpPr>
      <dsp:spPr>
        <a:xfrm>
          <a:off x="3098202" y="2071089"/>
          <a:ext cx="694733" cy="694733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МБОУ «СШ№1»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32116" y="2105003"/>
        <a:ext cx="626905" cy="626905"/>
      </dsp:txXfrm>
    </dsp:sp>
    <dsp:sp modelId="{7AB92842-F180-4402-8326-11683A97FB9D}">
      <dsp:nvSpPr>
        <dsp:cNvPr id="0" name=""/>
        <dsp:cNvSpPr/>
      </dsp:nvSpPr>
      <dsp:spPr>
        <a:xfrm rot="5400000">
          <a:off x="1992643" y="2504001"/>
          <a:ext cx="5147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704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C5F4AF-49A4-4777-8B5C-F9687AF7C4BC}">
      <dsp:nvSpPr>
        <dsp:cNvPr id="0" name=""/>
        <dsp:cNvSpPr/>
      </dsp:nvSpPr>
      <dsp:spPr>
        <a:xfrm>
          <a:off x="1902629" y="2761353"/>
          <a:ext cx="694733" cy="694733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МБОУ «СШ №4»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36543" y="2795267"/>
        <a:ext cx="626905" cy="626905"/>
      </dsp:txXfrm>
    </dsp:sp>
    <dsp:sp modelId="{8F3838EE-0C43-49DD-86A9-3AB0015FFFC2}">
      <dsp:nvSpPr>
        <dsp:cNvPr id="0" name=""/>
        <dsp:cNvSpPr/>
      </dsp:nvSpPr>
      <dsp:spPr>
        <a:xfrm rot="9000000">
          <a:off x="1376283" y="2122713"/>
          <a:ext cx="3807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0760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B0CC56-C01E-45ED-9E86-D239A086ED21}">
      <dsp:nvSpPr>
        <dsp:cNvPr id="0" name=""/>
        <dsp:cNvSpPr/>
      </dsp:nvSpPr>
      <dsp:spPr>
        <a:xfrm>
          <a:off x="707056" y="2071089"/>
          <a:ext cx="694733" cy="694733"/>
        </a:xfrm>
        <a:prstGeom prst="roundRect">
          <a:avLst/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МБОУ «СШ №6»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0970" y="2105003"/>
        <a:ext cx="626905" cy="626905"/>
      </dsp:txXfrm>
    </dsp:sp>
    <dsp:sp modelId="{889A54F4-B45F-42A6-9232-7A8527FD6604}">
      <dsp:nvSpPr>
        <dsp:cNvPr id="0" name=""/>
        <dsp:cNvSpPr/>
      </dsp:nvSpPr>
      <dsp:spPr>
        <a:xfrm rot="12600000">
          <a:off x="1376283" y="1333670"/>
          <a:ext cx="3807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0760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77E890-0714-445D-9534-59B67DC23468}">
      <dsp:nvSpPr>
        <dsp:cNvPr id="0" name=""/>
        <dsp:cNvSpPr/>
      </dsp:nvSpPr>
      <dsp:spPr>
        <a:xfrm>
          <a:off x="707056" y="690561"/>
          <a:ext cx="694733" cy="694733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МБОУ «СШ№7»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0970" y="724475"/>
        <a:ext cx="626905" cy="6269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D9B7C-F5BF-4FDF-97E1-FBC4110D8036}">
      <dsp:nvSpPr>
        <dsp:cNvPr id="0" name=""/>
        <dsp:cNvSpPr/>
      </dsp:nvSpPr>
      <dsp:spPr>
        <a:xfrm>
          <a:off x="427868" y="155"/>
          <a:ext cx="1832222" cy="916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Трудовая бригада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8 чел.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4700" y="26987"/>
        <a:ext cx="1778558" cy="862447"/>
      </dsp:txXfrm>
    </dsp:sp>
    <dsp:sp modelId="{7D757CDA-36A9-420F-9163-02C425D44525}">
      <dsp:nvSpPr>
        <dsp:cNvPr id="0" name=""/>
        <dsp:cNvSpPr/>
      </dsp:nvSpPr>
      <dsp:spPr>
        <a:xfrm>
          <a:off x="611090" y="916267"/>
          <a:ext cx="183222" cy="540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0006"/>
              </a:lnTo>
              <a:lnTo>
                <a:pt x="183222" y="54000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A9B0FF-FB74-4408-BBC0-AE2141DDDB1A}">
      <dsp:nvSpPr>
        <dsp:cNvPr id="0" name=""/>
        <dsp:cNvSpPr/>
      </dsp:nvSpPr>
      <dsp:spPr>
        <a:xfrm>
          <a:off x="794313" y="1145295"/>
          <a:ext cx="1229186" cy="621957"/>
        </a:xfrm>
        <a:prstGeom prst="roundRect">
          <a:avLst>
            <a:gd name="adj" fmla="val 10000"/>
          </a:avLst>
        </a:prstGeom>
        <a:solidFill>
          <a:schemeClr val="accent5">
            <a:lumMod val="75000"/>
            <a:alpha val="9000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МБОУ «СШ№3»</a:t>
          </a:r>
          <a:endParaRPr lang="ru-RU" sz="12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12529" y="1163511"/>
        <a:ext cx="1192754" cy="5855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59C11-ACF9-4E23-831E-30958664B2BB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8C10A-8C0D-4EA7-A086-CDB9F16868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99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8C10A-8C0D-4EA7-A086-CDB9F16868D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317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69.jpe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68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67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71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68.jpeg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Layout" Target="../diagrams/layout10.xml"/><Relationship Id="rId7" Type="http://schemas.openxmlformats.org/officeDocument/2006/relationships/image" Target="../media/image1.jpeg"/><Relationship Id="rId12" Type="http://schemas.microsoft.com/office/2007/relationships/diagramDrawing" Target="../diagrams/drawing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diagramColors" Target="../diagrams/colors11.xml"/><Relationship Id="rId5" Type="http://schemas.openxmlformats.org/officeDocument/2006/relationships/diagramColors" Target="../diagrams/colors10.xml"/><Relationship Id="rId10" Type="http://schemas.openxmlformats.org/officeDocument/2006/relationships/diagramQuickStyle" Target="../diagrams/quickStyle11.xml"/><Relationship Id="rId4" Type="http://schemas.openxmlformats.org/officeDocument/2006/relationships/diagramQuickStyle" Target="../diagrams/quickStyle10.xml"/><Relationship Id="rId9" Type="http://schemas.openxmlformats.org/officeDocument/2006/relationships/diagramLayout" Target="../diagrams/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108.jpeg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107.jpeg"/><Relationship Id="rId4" Type="http://schemas.openxmlformats.org/officeDocument/2006/relationships/diagramLayout" Target="../diagrams/layout12.xml"/><Relationship Id="rId9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.jpe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diagramColors" Target="../diagrams/colors4.xml"/><Relationship Id="rId5" Type="http://schemas.openxmlformats.org/officeDocument/2006/relationships/image" Target="../media/image7.jpe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6.jpeg"/><Relationship Id="rId9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openxmlformats.org/officeDocument/2006/relationships/image" Target="../media/image23.jpeg"/><Relationship Id="rId2" Type="http://schemas.openxmlformats.org/officeDocument/2006/relationships/image" Target="../media/image1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21.png"/><Relationship Id="rId10" Type="http://schemas.openxmlformats.org/officeDocument/2006/relationships/diagramQuickStyle" Target="../diagrams/quickStyle8.xml"/><Relationship Id="rId19" Type="http://schemas.openxmlformats.org/officeDocument/2006/relationships/image" Target="../media/image25.jpeg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2050" name="Picture 2" descr="C:\Users\Elena\Documents\2018 год Документация\эмблема ШСУ\5730ee8ab64771549723cdf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Lena Gribkova\Рабочий стол\1(82).jpg"/>
          <p:cNvPicPr>
            <a:picLocks noChangeAspect="1" noChangeArrowheads="1"/>
          </p:cNvPicPr>
          <p:nvPr/>
        </p:nvPicPr>
        <p:blipFill>
          <a:blip r:embed="rId4"/>
          <a:srcRect t="21429" b="26648"/>
          <a:stretch>
            <a:fillRect/>
          </a:stretch>
        </p:blipFill>
        <p:spPr bwMode="auto">
          <a:xfrm>
            <a:off x="1403648" y="2859782"/>
            <a:ext cx="6275605" cy="24962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33" name="Picture 9" descr="http://babyzzz.ru/wp-content/uploads/2013/07/letniy-sadik.jpg"/>
          <p:cNvPicPr>
            <a:picLocks noChangeAspect="1" noChangeArrowheads="1"/>
          </p:cNvPicPr>
          <p:nvPr/>
        </p:nvPicPr>
        <p:blipFill>
          <a:blip r:embed="rId5"/>
          <a:srcRect t="7130" b="7035"/>
          <a:stretch>
            <a:fillRect/>
          </a:stretch>
        </p:blipFill>
        <p:spPr bwMode="auto">
          <a:xfrm>
            <a:off x="1854202" y="-122495"/>
            <a:ext cx="5022054" cy="2911013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351265"/>
            <a:ext cx="9144000" cy="727487"/>
          </a:xfrm>
        </p:spPr>
        <p:txBody>
          <a:bodyPr>
            <a:normAutofit fontScale="90000"/>
            <a:scene3d>
              <a:camera prst="obliqueTop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Об итогах проведения </a:t>
            </a:r>
            <a:br>
              <a:rPr lang="ru-RU" sz="4000" b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4000" b="1" spc="50" dirty="0" smtClean="0">
                <a:ln w="11430"/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летней оздоровительной кампании 2018 года</a:t>
            </a:r>
            <a:r>
              <a:rPr lang="ru-RU" sz="49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9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endParaRPr lang="ru-RU" sz="4900" b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8999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МБОУ «Средняя школа № 1»</a:t>
            </a:r>
          </a:p>
          <a:p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Проект обустройства детской игровой площадки «Школьный двор для перемены»</a:t>
            </a:r>
            <a:endParaRPr lang="ru-RU" sz="1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282" r="13520" b="-1440"/>
          <a:stretch/>
        </p:blipFill>
        <p:spPr bwMode="auto">
          <a:xfrm>
            <a:off x="467544" y="915567"/>
            <a:ext cx="2664296" cy="17281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58" y="2817129"/>
            <a:ext cx="2448272" cy="1795599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22288" t="3707" r="22555" b="27852"/>
          <a:stretch/>
        </p:blipFill>
        <p:spPr bwMode="auto">
          <a:xfrm>
            <a:off x="5865784" y="903758"/>
            <a:ext cx="2448272" cy="17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F:\DCIM\504___06\IMG_030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051" y="3075804"/>
            <a:ext cx="2563239" cy="187221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6">
                <a:lumMod val="75000"/>
              </a:schemeClr>
            </a:outerShdw>
          </a:effectLst>
        </p:spPr>
      </p:pic>
      <p:pic>
        <p:nvPicPr>
          <p:cNvPr id="12" name="Рисунок 11" descr="F:\DCIM\504___06\IMG_03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051" y="915565"/>
            <a:ext cx="2505550" cy="208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G:\нужно сдать\_bPg7b9Ub9g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73297"/>
            <a:ext cx="2637234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14867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 smtClean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МБОУ «Средняя школа № 3»</a:t>
            </a:r>
          </a:p>
          <a:p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Проект «</a:t>
            </a:r>
            <a:r>
              <a:rPr lang="ru-RU" sz="1800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</a:t>
            </a:r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еленый остров»</a:t>
            </a:r>
            <a:endParaRPr lang="ru-RU" sz="1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трудовая бригада\фото\IMG_49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56" y="1056159"/>
            <a:ext cx="244827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Пользователь\Desktop\трудовая бригада\2 июня\DSC_01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653" y="1059582"/>
            <a:ext cx="2972068" cy="169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Пользователь\Desktop\трудовая бригада\8 июня\DSC_011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1"/>
          <a:stretch/>
        </p:blipFill>
        <p:spPr bwMode="auto">
          <a:xfrm>
            <a:off x="513656" y="3009751"/>
            <a:ext cx="244827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Пользователь\Desktop\трудовая бригада\15 июня\DSC_011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09751"/>
            <a:ext cx="2520280" cy="165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Пользователь\Desktop\трудовая бригада\15 июня\DSC_012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754" y="3009751"/>
            <a:ext cx="2871405" cy="165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Пользователь\Desktop\трудовая бригада\18 июня\DSC_012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8"/>
          <a:stretch/>
        </p:blipFill>
        <p:spPr bwMode="auto">
          <a:xfrm>
            <a:off x="6156177" y="1059582"/>
            <a:ext cx="2520280" cy="1695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573102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627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МБОУ «Средняя школа № 4»</a:t>
            </a:r>
          </a:p>
          <a:p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Программа «Я и мое лето»</a:t>
            </a:r>
            <a:endParaRPr lang="en-US" sz="1800" dirty="0" smtClean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2" name="Picture 2" descr="G:\для презентации\лагеря труда\дневники 25.06\сш4\25-06-2018_15-29-50\2JtFOyPi7E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57822"/>
            <a:ext cx="3046983" cy="171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для презентации\лагеря труда\дневники 25.06\сш4\25-06-2018_15-29-50\eeF0MkZAOF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 bwMode="auto">
          <a:xfrm>
            <a:off x="283679" y="658244"/>
            <a:ext cx="1856898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для презентации\лагеря труда\дневники 25.06\сш4\25-06-2018_15-29-50\GbnXhdUXey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32750"/>
            <a:ext cx="1743501" cy="310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для презентации\лагеря труда\дневники 25.06\сш4\25-06-2018_15-29-50\ZRo8uOwfRW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94" y="843558"/>
            <a:ext cx="1753051" cy="311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для презентации\лагеря труда\дневники 25.06\сш4\44sCHEmzZsU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1" b="27904"/>
          <a:stretch/>
        </p:blipFill>
        <p:spPr bwMode="auto">
          <a:xfrm>
            <a:off x="6010926" y="2704127"/>
            <a:ext cx="2880320" cy="210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87121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699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МБОУ «Средняя школа № 6»</a:t>
            </a:r>
          </a:p>
          <a:p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Социальный проект по благоустройству школьной территории «Удивительное рядом»</a:t>
            </a:r>
            <a:endParaRPr lang="ru-RU" sz="1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2050" name="Рисунок 22" descr="https://pp.userapi.com/c846217/v846217794/6c6ca/i3sjDop6qy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"/>
          <a:stretch/>
        </p:blipFill>
        <p:spPr bwMode="auto">
          <a:xfrm>
            <a:off x="6313488" y="829887"/>
            <a:ext cx="2662394" cy="202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28" descr="https://pp.userapi.com/c824201/v824201062/1322ba/PB8odSnR7z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61261"/>
            <a:ext cx="2675689" cy="20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" descr="https://pp.userapi.com/c847122/v847122026/74488/-eBIH-c5tt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91" y="2961260"/>
            <a:ext cx="2665194" cy="200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16" descr="https://pp.userapi.com/c847221/v847221794/6bab8/7ASy50ffcK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4" y="829887"/>
            <a:ext cx="2678554" cy="200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25" descr="https://pp.userapi.com/c845124/v845124319/7621f/BzZG19ft0A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5" y="2961260"/>
            <a:ext cx="2675773" cy="20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Рисунок 40" descr="https://sun1-12.userapi.com/c834301/v834301723/169c5d/TWbVagwW4nQ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52" y="817506"/>
            <a:ext cx="2703473" cy="20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263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699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МБОУ «Средняя школа № 7»</a:t>
            </a:r>
          </a:p>
          <a:p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Проект «Наш подарок школе к юбилею»</a:t>
            </a:r>
            <a:endParaRPr lang="ru-RU" sz="1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4" name="Рисунок 3" descr="F:\фото труд лагерь\go55RTs9LrI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8978" y="1074440"/>
            <a:ext cx="155329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труд лагерь\BtgrPos-dnk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228" y="1616968"/>
            <a:ext cx="1512168" cy="24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труд лагерь\7LDG1uOEu_U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888" y="1311089"/>
            <a:ext cx="1535574" cy="239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фото труд лагерь\ahtv7Ox7dZo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0749" y="902246"/>
            <a:ext cx="1675507" cy="231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фото труд лагерь\YK9_g5bsoTY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64424" y="1533546"/>
            <a:ext cx="1728192" cy="260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046234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98956" y="0"/>
            <a:ext cx="8445044" cy="843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</a:t>
            </a:r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агерь труда и отдыха «Любители природы»</a:t>
            </a:r>
          </a:p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МБУ ДО «Станция юных натуралистов»</a:t>
            </a:r>
            <a:endParaRPr lang="ru-RU" sz="2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4" name="Рисунок 3" descr="H:\фото 2017\P1040242.JPG"/>
          <p:cNvPicPr/>
          <p:nvPr/>
        </p:nvPicPr>
        <p:blipFill rotWithShape="1">
          <a:blip r:embed="rId3" cstate="print"/>
          <a:srcRect t="36095" b="6226"/>
          <a:stretch/>
        </p:blipFill>
        <p:spPr bwMode="auto">
          <a:xfrm>
            <a:off x="179512" y="1146261"/>
            <a:ext cx="3096344" cy="175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фото 2017\P1040245.JPG"/>
          <p:cNvPicPr/>
          <p:nvPr/>
        </p:nvPicPr>
        <p:blipFill rotWithShape="1">
          <a:blip r:embed="rId4" cstate="print"/>
          <a:srcRect t="37797"/>
          <a:stretch/>
        </p:blipFill>
        <p:spPr bwMode="auto">
          <a:xfrm>
            <a:off x="179512" y="3070448"/>
            <a:ext cx="3096344" cy="182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СЮН\Desktop\20180625_1141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628" y="1146261"/>
            <a:ext cx="2343150" cy="175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ЮН\Desktop\20170628_1148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628" y="3070447"/>
            <a:ext cx="2372494" cy="182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ЮН\Desktop\P1030500.JPG"/>
          <p:cNvPicPr/>
          <p:nvPr/>
        </p:nvPicPr>
        <p:blipFill rotWithShape="1">
          <a:blip r:embed="rId7" cstate="print"/>
          <a:srcRect t="16270"/>
          <a:stretch/>
        </p:blipFill>
        <p:spPr bwMode="auto">
          <a:xfrm>
            <a:off x="5940152" y="3070447"/>
            <a:ext cx="2952328" cy="182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IMG_3276.JPG"/>
          <p:cNvPicPr/>
          <p:nvPr/>
        </p:nvPicPr>
        <p:blipFill rotWithShape="1">
          <a:blip r:embed="rId8" cstate="print"/>
          <a:srcRect b="8286"/>
          <a:stretch/>
        </p:blipFill>
        <p:spPr bwMode="auto">
          <a:xfrm>
            <a:off x="5940152" y="1146260"/>
            <a:ext cx="2952328" cy="175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4" t="31667" r="39498" b="31042"/>
          <a:stretch/>
        </p:blipFill>
        <p:spPr bwMode="auto">
          <a:xfrm>
            <a:off x="323528" y="58489"/>
            <a:ext cx="1038889" cy="103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27848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Трудовые отряды</a:t>
            </a:r>
            <a:endParaRPr lang="ru-RU" sz="2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15598738"/>
              </p:ext>
            </p:extLst>
          </p:nvPr>
        </p:nvGraphicFramePr>
        <p:xfrm>
          <a:off x="1691680" y="591530"/>
          <a:ext cx="576064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Documents and Settings\Lena Gribkova\Рабочий стол\лагеря труда 2016\Архив ZIP - WinRAR\Трудовые отряды\ПЗ\IMG_4405.JPG"/>
          <p:cNvPicPr>
            <a:picLocks noChangeAspect="1" noChangeArrowheads="1"/>
          </p:cNvPicPr>
          <p:nvPr/>
        </p:nvPicPr>
        <p:blipFill>
          <a:blip r:embed="rId8" cstate="print"/>
          <a:srcRect t="8340"/>
          <a:stretch>
            <a:fillRect/>
          </a:stretch>
        </p:blipFill>
        <p:spPr bwMode="auto">
          <a:xfrm>
            <a:off x="695629" y="2571750"/>
            <a:ext cx="1675823" cy="1152128"/>
          </a:xfrm>
          <a:prstGeom prst="rect">
            <a:avLst/>
          </a:prstGeom>
          <a:noFill/>
        </p:spPr>
      </p:pic>
      <p:pic>
        <p:nvPicPr>
          <p:cNvPr id="8" name="Picture 4" descr="C:\Users\Администратор\Desktop\IMG_2022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84167" y="176816"/>
            <a:ext cx="1512169" cy="10077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4" descr="C:\Users\Администратор\Desktop\IMG_1931.JPG"/>
          <p:cNvPicPr>
            <a:picLocks noChangeAspect="1" noChangeArrowheads="1"/>
          </p:cNvPicPr>
          <p:nvPr/>
        </p:nvPicPr>
        <p:blipFill>
          <a:blip r:embed="rId10" cstate="print"/>
          <a:srcRect l="1389" t="6702" b="6084"/>
          <a:stretch>
            <a:fillRect/>
          </a:stretch>
        </p:blipFill>
        <p:spPr>
          <a:xfrm>
            <a:off x="2315335" y="4026743"/>
            <a:ext cx="1608028" cy="9738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1" descr="C:\Documents and Settings\Lena Gribkova\Рабочий стол\лагеря труда 2016\Архив ZIP - WinRAR\фото  разное по трудоустройству старые\DSC_5400.JPG"/>
          <p:cNvPicPr>
            <a:picLocks noChangeAspect="1" noChangeArrowheads="1"/>
          </p:cNvPicPr>
          <p:nvPr/>
        </p:nvPicPr>
        <p:blipFill>
          <a:blip r:embed="rId11" cstate="print"/>
          <a:srcRect l="4560" b="16596"/>
          <a:stretch>
            <a:fillRect/>
          </a:stretch>
        </p:blipFill>
        <p:spPr bwMode="auto">
          <a:xfrm>
            <a:off x="636559" y="1155592"/>
            <a:ext cx="1734893" cy="1008112"/>
          </a:xfrm>
          <a:prstGeom prst="rect">
            <a:avLst/>
          </a:prstGeom>
          <a:noFill/>
        </p:spPr>
      </p:pic>
      <p:pic>
        <p:nvPicPr>
          <p:cNvPr id="11" name="Picture 3" descr="E:\07-06-2017_09-02-39\kI11g8s90_M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4492"/>
          <a:stretch/>
        </p:blipFill>
        <p:spPr bwMode="auto">
          <a:xfrm>
            <a:off x="6631829" y="3651870"/>
            <a:ext cx="1644562" cy="10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Lena Gribkova\Рабочий стол\лагеря труда 2016\Архив ZIP - WinRAR\Трудовые отряды\ЦРБ\DSC_1674.JPG"/>
          <p:cNvPicPr>
            <a:picLocks noChangeAspect="1" noChangeArrowheads="1"/>
          </p:cNvPicPr>
          <p:nvPr/>
        </p:nvPicPr>
        <p:blipFill>
          <a:blip r:embed="rId13" cstate="print"/>
          <a:srcRect t="2245" b="5725"/>
          <a:stretch>
            <a:fillRect/>
          </a:stretch>
        </p:blipFill>
        <p:spPr bwMode="auto">
          <a:xfrm>
            <a:off x="6710691" y="1851670"/>
            <a:ext cx="1771290" cy="1083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749249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Picture 4" descr="C:\Users\Администратор\Desktop\IMG_19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09570" y="803660"/>
            <a:ext cx="3584159" cy="20894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500098" y="0"/>
            <a:ext cx="9358378" cy="803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8" name="Picture 2" descr="C:\Documents and Settings\Администратор\Рабочий стол\фото трудоустройство лето- старые\DSC_5537.JPG"/>
          <p:cNvPicPr>
            <a:picLocks noChangeAspect="1" noChangeArrowheads="1"/>
          </p:cNvPicPr>
          <p:nvPr/>
        </p:nvPicPr>
        <p:blipFill rotWithShape="1">
          <a:blip r:embed="rId4" cstate="print"/>
          <a:srcRect l="10674" t="14465"/>
          <a:stretch/>
        </p:blipFill>
        <p:spPr bwMode="auto">
          <a:xfrm>
            <a:off x="1009570" y="3012453"/>
            <a:ext cx="3583390" cy="19526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4" descr="C:\Users\Администратор\Desktop\IMG_202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7376" y="803660"/>
            <a:ext cx="3330100" cy="20732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3" descr="C:\Documents and Settings\Администратор\Рабочий стол\фото трудоустройство лето- старые\DSC_5542.JPG"/>
          <p:cNvPicPr>
            <a:picLocks noChangeAspect="1" noChangeArrowheads="1"/>
          </p:cNvPicPr>
          <p:nvPr/>
        </p:nvPicPr>
        <p:blipFill rotWithShape="1">
          <a:blip r:embed="rId6" cstate="print"/>
          <a:srcRect l="1587" t="5806"/>
          <a:stretch/>
        </p:blipFill>
        <p:spPr bwMode="auto">
          <a:xfrm>
            <a:off x="4727376" y="3012453"/>
            <a:ext cx="3296589" cy="19355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2" descr="C:\Documents and Settings\Lena Gribkova\Мои документы\Downloads\06-06-2017_12-52-54\ЛИДЕР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7" y="39493"/>
            <a:ext cx="1419384" cy="707959"/>
          </a:xfrm>
          <a:prstGeom prst="rect">
            <a:avLst/>
          </a:prstGeom>
          <a:noFill/>
          <a:effectLst/>
        </p:spPr>
      </p:pic>
      <p:sp>
        <p:nvSpPr>
          <p:cNvPr id="2" name="Прямоугольник 1"/>
          <p:cNvSpPr/>
          <p:nvPr/>
        </p:nvSpPr>
        <p:spPr>
          <a:xfrm>
            <a:off x="2282" y="-52767"/>
            <a:ext cx="914400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Отряд «Лидер» </a:t>
            </a:r>
          </a:p>
          <a:p>
            <a:pPr algn="ctr"/>
            <a:r>
              <a:rPr lang="ru-RU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ФСК </a:t>
            </a:r>
            <a:r>
              <a:rPr lang="ru-RU" dirty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«Лидер</a:t>
            </a:r>
            <a:r>
              <a:rPr lang="ru-RU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</a:t>
            </a:r>
            <a:endParaRPr lang="ru-RU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93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7" name="Picture 2" descr="C:\Users\Андрей\Desktop\работа трудовых отрядов фото\ударник 1\DSC03240 копия.jpg"/>
          <p:cNvPicPr>
            <a:picLocks noChangeAspect="1" noChangeArrowheads="1"/>
          </p:cNvPicPr>
          <p:nvPr/>
        </p:nvPicPr>
        <p:blipFill>
          <a:blip r:embed="rId3"/>
          <a:srcRect l="10156" t="9375" r="5468" b="13541"/>
          <a:stretch>
            <a:fillRect/>
          </a:stretch>
        </p:blipFill>
        <p:spPr bwMode="auto">
          <a:xfrm>
            <a:off x="1052389" y="2967293"/>
            <a:ext cx="3391679" cy="206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Андрей\Desktop\работа трудовых отрядов фото\ударник 1\DSC03253 копия.jpg"/>
          <p:cNvPicPr>
            <a:picLocks noChangeAspect="1" noChangeArrowheads="1"/>
          </p:cNvPicPr>
          <p:nvPr/>
        </p:nvPicPr>
        <p:blipFill>
          <a:blip r:embed="rId4"/>
          <a:srcRect l="15338" t="10416" r="3802" b="17708"/>
          <a:stretch>
            <a:fillRect/>
          </a:stretch>
        </p:blipFill>
        <p:spPr bwMode="auto">
          <a:xfrm>
            <a:off x="4584946" y="699542"/>
            <a:ext cx="3331761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Андрей\Desktop\работа трудовых отрядов фото\ударник 2\YuOc2laiTqY копия.jpg"/>
          <p:cNvPicPr>
            <a:picLocks noChangeAspect="1" noChangeArrowheads="1"/>
          </p:cNvPicPr>
          <p:nvPr/>
        </p:nvPicPr>
        <p:blipFill>
          <a:blip r:embed="rId5"/>
          <a:srcRect l="6489" r="7861" b="15740"/>
          <a:stretch>
            <a:fillRect/>
          </a:stretch>
        </p:blipFill>
        <p:spPr bwMode="auto">
          <a:xfrm>
            <a:off x="4571999" y="2967293"/>
            <a:ext cx="3331760" cy="20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Андрей\Desktop\работа трудовых отрядов фото\ударник 2\DSC03250 копия.jpg"/>
          <p:cNvPicPr>
            <a:picLocks noChangeAspect="1" noChangeArrowheads="1"/>
          </p:cNvPicPr>
          <p:nvPr/>
        </p:nvPicPr>
        <p:blipFill>
          <a:blip r:embed="rId6"/>
          <a:srcRect l="6168" b="14504"/>
          <a:stretch>
            <a:fillRect/>
          </a:stretch>
        </p:blipFill>
        <p:spPr bwMode="auto">
          <a:xfrm>
            <a:off x="1043608" y="699542"/>
            <a:ext cx="3391679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Lena Gribkova\Мои документы\Downloads\06-06-2017_12-52-54\УДАРНИК.JPG"/>
          <p:cNvPicPr>
            <a:picLocks noChangeAspect="1" noChangeArrowheads="1"/>
          </p:cNvPicPr>
          <p:nvPr/>
        </p:nvPicPr>
        <p:blipFill>
          <a:blip r:embed="rId7" cstate="print"/>
          <a:srcRect l="22168" t="2643" r="22900" b="3744"/>
          <a:stretch>
            <a:fillRect/>
          </a:stretch>
        </p:blipFill>
        <p:spPr bwMode="auto">
          <a:xfrm>
            <a:off x="1271039" y="46892"/>
            <a:ext cx="567135" cy="608831"/>
          </a:xfrm>
          <a:prstGeom prst="rect">
            <a:avLst/>
          </a:prstGeom>
          <a:noFill/>
          <a:effectLst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6210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Отряд «Ударник» </a:t>
            </a:r>
          </a:p>
          <a:p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ООО «Жилищно-коммунальная организация №17»</a:t>
            </a:r>
            <a:endParaRPr lang="ru-RU" sz="1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33324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9217" name="Picture 1" descr="C:\Documents and Settings\Lena Gribkova\Рабочий стол\лагеря труда 2016\Архив ZIP - WinRAR\АВИЦЕННА\DSC_1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4705" y="2859782"/>
            <a:ext cx="3084886" cy="2004394"/>
          </a:xfrm>
          <a:prstGeom prst="rect">
            <a:avLst/>
          </a:prstGeom>
          <a:noFill/>
        </p:spPr>
      </p:pic>
      <p:pic>
        <p:nvPicPr>
          <p:cNvPr id="9218" name="Picture 2" descr="C:\Documents and Settings\Lena Gribkova\Рабочий стол\лагеря труда 2016\Архив ZIP - WinRAR\Трудовые отряды\ЦРБ\DSC_1676.JPG"/>
          <p:cNvPicPr>
            <a:picLocks noChangeAspect="1" noChangeArrowheads="1"/>
          </p:cNvPicPr>
          <p:nvPr/>
        </p:nvPicPr>
        <p:blipFill rotWithShape="1">
          <a:blip r:embed="rId4" cstate="print"/>
          <a:srcRect l="1021"/>
          <a:stretch/>
        </p:blipFill>
        <p:spPr bwMode="auto">
          <a:xfrm>
            <a:off x="4600532" y="2859782"/>
            <a:ext cx="3059832" cy="2004394"/>
          </a:xfrm>
          <a:prstGeom prst="rect">
            <a:avLst/>
          </a:prstGeom>
          <a:noFill/>
        </p:spPr>
      </p:pic>
      <p:pic>
        <p:nvPicPr>
          <p:cNvPr id="9219" name="Picture 3" descr="C:\Documents and Settings\Lena Gribkova\Рабочий стол\лагеря труда 2016\Архив ZIP - WinRAR\Трудовые отряды\ЦРБ\DSC_1674.JPG"/>
          <p:cNvPicPr>
            <a:picLocks noChangeAspect="1" noChangeArrowheads="1"/>
          </p:cNvPicPr>
          <p:nvPr/>
        </p:nvPicPr>
        <p:blipFill>
          <a:blip r:embed="rId5" cstate="print"/>
          <a:srcRect t="2245" b="5725"/>
          <a:stretch>
            <a:fillRect/>
          </a:stretch>
        </p:blipFill>
        <p:spPr bwMode="auto">
          <a:xfrm>
            <a:off x="4600532" y="787618"/>
            <a:ext cx="3059832" cy="1965451"/>
          </a:xfrm>
          <a:prstGeom prst="rect">
            <a:avLst/>
          </a:prstGeom>
          <a:noFill/>
        </p:spPr>
      </p:pic>
      <p:pic>
        <p:nvPicPr>
          <p:cNvPr id="10" name="Picture 2" descr="C:\Users\Андрей\Desktop\работа трудовых отрядов фото\авиценна\CIMG1964 копия.jpg"/>
          <p:cNvPicPr>
            <a:picLocks noChangeAspect="1" noChangeArrowheads="1"/>
          </p:cNvPicPr>
          <p:nvPr/>
        </p:nvPicPr>
        <p:blipFill>
          <a:blip r:embed="rId6" cstate="print"/>
          <a:srcRect r="1587" b="14583"/>
          <a:stretch>
            <a:fillRect/>
          </a:stretch>
        </p:blipFill>
        <p:spPr bwMode="auto">
          <a:xfrm>
            <a:off x="1398247" y="843558"/>
            <a:ext cx="3116780" cy="190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Lena Gribkova\Мои документы\Downloads\06-06-2017_12-52-54\авиценна.JPG"/>
          <p:cNvPicPr>
            <a:picLocks noChangeAspect="1" noChangeArrowheads="1"/>
          </p:cNvPicPr>
          <p:nvPr/>
        </p:nvPicPr>
        <p:blipFill>
          <a:blip r:embed="rId7" cstate="print"/>
          <a:srcRect l="5322" t="26872" r="6054" b="29075"/>
          <a:stretch>
            <a:fillRect/>
          </a:stretch>
        </p:blipFill>
        <p:spPr bwMode="auto">
          <a:xfrm>
            <a:off x="780437" y="3077"/>
            <a:ext cx="2176200" cy="539554"/>
          </a:xfrm>
          <a:prstGeom prst="rect">
            <a:avLst/>
          </a:prstGeom>
          <a:noFill/>
          <a:effec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62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Отряд «Авиценна» </a:t>
            </a:r>
          </a:p>
          <a:p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ГБУ РО «</a:t>
            </a:r>
            <a:r>
              <a:rPr lang="ru-RU" sz="1800" dirty="0" err="1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Касимовский</a:t>
            </a:r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ММЦ»</a:t>
            </a:r>
          </a:p>
        </p:txBody>
      </p:sp>
    </p:spTree>
    <p:extLst>
      <p:ext uri="{BB962C8B-B14F-4D97-AF65-F5344CB8AC3E}">
        <p14:creationId xmlns:p14="http://schemas.microsoft.com/office/powerpoint/2010/main" val="403061343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73287" y="2519882"/>
            <a:ext cx="7988903" cy="2500139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spcBef>
                <a:spcPct val="0"/>
              </a:spcBef>
              <a:buClrTx/>
              <a:buSzTx/>
              <a:buFont typeface="Wingdings" pitchFamily="2" charset="2"/>
              <a:buChar char="ü"/>
              <a:defRPr/>
            </a:pPr>
            <a:endParaRPr lang="ru-RU" alt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4765" y="1203598"/>
            <a:ext cx="7997425" cy="1008112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администрации муниципального образования – городской округ город </a:t>
            </a:r>
            <a:r>
              <a:rPr lang="ru-RU" sz="1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Касимов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«Об организации летнего отдыха, оздоровления и занятости детей и подростков на территории  муниципального образования – городской округ город </a:t>
            </a:r>
            <a:r>
              <a:rPr lang="ru-RU" sz="1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Касимов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2018 году» 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24.05.2018  № 546</a:t>
            </a:r>
            <a:endParaRPr lang="ru-RU" alt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мероприятия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плановые показатели по организации отдыха,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оздоровления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занятости детей и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подростков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- 100 % охват детей и подростков,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стоящих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различных видах профилактического учета,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организованными формами летнего отдыха и занятости;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сроки работы  лагерей с дневным пребыванием, лагерей труда и отдыха,  ДООЦ «Ласточка»;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меры по обеспечению безопасности детского отдыха  (охраны жизни и здоровья детей, страхование детей);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-организация перевозок детей к местам отдыха и обратно;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городские мероприятия всех сфер социальной сферы в период каникул, использование воспитательного потенциала города;  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объемы,  распределение и фактическое использование целевых финансовых средств, выделенных из бюджетов разного уровня.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3287" y="392714"/>
            <a:ext cx="7997426" cy="62893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Протокольные поручения областной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комиссии по организации отдыха </a:t>
            </a:r>
            <a:endParaRPr lang="ru-RU" sz="16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оздоровления детей в Рязанской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altLang="ru-RU" sz="16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4302063" y="2211710"/>
            <a:ext cx="53987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Основные направления летней оздоровительной кампании в 2018 году</a:t>
            </a:r>
            <a:endParaRPr lang="ru-RU" sz="20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7626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5122" name="Picture 2" descr="C:\Documents and Settings\Lena Gribkova\Рабочий стол\лагеря труда 2016\Архив ZIP - WinRAR\Трудовые отряды\ПЗ\IMG_4405.JPG"/>
          <p:cNvPicPr>
            <a:picLocks noChangeAspect="1" noChangeArrowheads="1"/>
          </p:cNvPicPr>
          <p:nvPr/>
        </p:nvPicPr>
        <p:blipFill>
          <a:blip r:embed="rId3" cstate="print"/>
          <a:srcRect t="8340"/>
          <a:stretch>
            <a:fillRect/>
          </a:stretch>
        </p:blipFill>
        <p:spPr bwMode="auto">
          <a:xfrm>
            <a:off x="1164087" y="3003798"/>
            <a:ext cx="3052595" cy="1817046"/>
          </a:xfrm>
          <a:prstGeom prst="rect">
            <a:avLst/>
          </a:prstGeom>
          <a:noFill/>
        </p:spPr>
      </p:pic>
      <p:pic>
        <p:nvPicPr>
          <p:cNvPr id="5123" name="Picture 3" descr="C:\Documents and Settings\Lena Gribkova\Рабочий стол\лагеря труда 2016\Архив ZIP - WinRAR\Трудовые отряды\ПЗ\IMG_4412.JPG"/>
          <p:cNvPicPr>
            <a:picLocks noChangeAspect="1" noChangeArrowheads="1"/>
          </p:cNvPicPr>
          <p:nvPr/>
        </p:nvPicPr>
        <p:blipFill>
          <a:blip r:embed="rId4" cstate="print"/>
          <a:srcRect t="9750" b="8205"/>
          <a:stretch>
            <a:fillRect/>
          </a:stretch>
        </p:blipFill>
        <p:spPr bwMode="auto">
          <a:xfrm>
            <a:off x="4455764" y="3003798"/>
            <a:ext cx="3089004" cy="1817046"/>
          </a:xfrm>
          <a:prstGeom prst="rect">
            <a:avLst/>
          </a:prstGeom>
          <a:noFill/>
        </p:spPr>
      </p:pic>
      <p:pic>
        <p:nvPicPr>
          <p:cNvPr id="5124" name="Picture 4" descr="C:\Documents and Settings\Lena Gribkova\Рабочий стол\лагеря труда 2016\Архив ZIP - WinRAR\Трудовые отряды\ПЗ\IMG_4414.JPG"/>
          <p:cNvPicPr>
            <a:picLocks noChangeAspect="1" noChangeArrowheads="1"/>
          </p:cNvPicPr>
          <p:nvPr/>
        </p:nvPicPr>
        <p:blipFill>
          <a:blip r:embed="rId5" cstate="print"/>
          <a:srcRect l="4616" t="9231" b="2017"/>
          <a:stretch>
            <a:fillRect/>
          </a:stretch>
        </p:blipFill>
        <p:spPr bwMode="auto">
          <a:xfrm>
            <a:off x="1259632" y="849299"/>
            <a:ext cx="2957050" cy="2057410"/>
          </a:xfrm>
          <a:prstGeom prst="rect">
            <a:avLst/>
          </a:prstGeom>
          <a:noFill/>
        </p:spPr>
      </p:pic>
      <p:pic>
        <p:nvPicPr>
          <p:cNvPr id="5125" name="Picture 5" descr="C:\Documents and Settings\Lena Gribkova\Рабочий стол\лагеря труда 2016\Архив ZIP - WinRAR\Трудовые отряды\ПЗ\IMG_4403.JPG"/>
          <p:cNvPicPr>
            <a:picLocks noChangeAspect="1" noChangeArrowheads="1"/>
          </p:cNvPicPr>
          <p:nvPr/>
        </p:nvPicPr>
        <p:blipFill>
          <a:blip r:embed="rId6" cstate="print"/>
          <a:srcRect l="11185" t="20539" r="1563"/>
          <a:stretch>
            <a:fillRect/>
          </a:stretch>
        </p:blipFill>
        <p:spPr bwMode="auto">
          <a:xfrm>
            <a:off x="4427984" y="849299"/>
            <a:ext cx="3144564" cy="2057410"/>
          </a:xfrm>
          <a:prstGeom prst="rect">
            <a:avLst/>
          </a:prstGeom>
          <a:noFill/>
        </p:spPr>
      </p:pic>
      <p:pic>
        <p:nvPicPr>
          <p:cNvPr id="8" name="Picture 3" descr="C:\Documents and Settings\Lena Gribkova\Мои документы\Downloads\06-06-2017_12-52-54\ПРОФИ.JPG"/>
          <p:cNvPicPr>
            <a:picLocks noChangeAspect="1" noChangeArrowheads="1"/>
          </p:cNvPicPr>
          <p:nvPr/>
        </p:nvPicPr>
        <p:blipFill>
          <a:blip r:embed="rId7" cstate="print"/>
          <a:srcRect l="23633" t="3745" r="24365" b="6367"/>
          <a:stretch>
            <a:fillRect/>
          </a:stretch>
        </p:blipFill>
        <p:spPr bwMode="auto">
          <a:xfrm>
            <a:off x="1164087" y="106086"/>
            <a:ext cx="796767" cy="686941"/>
          </a:xfrm>
          <a:prstGeom prst="rect">
            <a:avLst/>
          </a:prstGeom>
          <a:noFill/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241758"/>
            <a:ext cx="9144000" cy="889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Отряд «Профи»</a:t>
            </a:r>
          </a:p>
          <a:p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АО ГРПЗ филиал «</a:t>
            </a:r>
            <a:r>
              <a:rPr lang="ru-RU" sz="1800" dirty="0" err="1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Касимовский</a:t>
            </a:r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приборный завод»</a:t>
            </a:r>
          </a:p>
          <a:p>
            <a:endParaRPr lang="ru-RU" sz="1800" dirty="0" smtClean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endParaRPr lang="ru-RU" sz="2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63231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1" name="Picture 2" descr="C:\Documents and Settings\Администратор\Рабочий стол\презентация\строитель\DSC_5376.JPG"/>
          <p:cNvPicPr>
            <a:picLocks noChangeAspect="1" noChangeArrowheads="1"/>
          </p:cNvPicPr>
          <p:nvPr/>
        </p:nvPicPr>
        <p:blipFill>
          <a:blip r:embed="rId3" cstate="print"/>
          <a:srcRect t="14734"/>
          <a:stretch>
            <a:fillRect/>
          </a:stretch>
        </p:blipFill>
        <p:spPr bwMode="auto">
          <a:xfrm>
            <a:off x="4283968" y="650167"/>
            <a:ext cx="3822804" cy="20541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2" descr="C:\Documents and Settings\Администратор\Рабочий стол\презентация\строитель\DSC_53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1" y="696502"/>
            <a:ext cx="2837521" cy="40354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4" descr="C:\Users\Администратор\Desktop\IMG_1931.JPG"/>
          <p:cNvPicPr>
            <a:picLocks noChangeAspect="1" noChangeArrowheads="1"/>
          </p:cNvPicPr>
          <p:nvPr/>
        </p:nvPicPr>
        <p:blipFill>
          <a:blip r:embed="rId5" cstate="print"/>
          <a:srcRect l="1389" t="6702" b="6084"/>
          <a:stretch>
            <a:fillRect/>
          </a:stretch>
        </p:blipFill>
        <p:spPr>
          <a:xfrm>
            <a:off x="4318992" y="2787774"/>
            <a:ext cx="3787780" cy="19442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 descr="C:\Documents and Settings\Lena Gribkova\Мои документы\Downloads\06-06-2017_12-52-54\строи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71229"/>
            <a:ext cx="2023247" cy="535767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123478"/>
            <a:ext cx="914400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Отряд «</a:t>
            </a:r>
            <a:r>
              <a:rPr lang="ru-RU" sz="2800" dirty="0" err="1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Стройгарант</a:t>
            </a:r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 </a:t>
            </a:r>
          </a:p>
          <a:p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ООО «Строй Гарант»</a:t>
            </a:r>
            <a:endParaRPr lang="ru-RU" sz="1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0012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6" name="Picture 2" descr="E:\07-06-2017_09-02-39\B3kir78aPa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34" y="2892152"/>
            <a:ext cx="2987500" cy="21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07-06-2017_09-02-39\kI11g8s90_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4492"/>
          <a:stretch/>
        </p:blipFill>
        <p:spPr bwMode="auto">
          <a:xfrm>
            <a:off x="4552990" y="2909246"/>
            <a:ext cx="3367417" cy="21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07-06-2017_09-02-39\CObvXKVP1O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/>
          <a:stretch/>
        </p:blipFill>
        <p:spPr bwMode="auto">
          <a:xfrm>
            <a:off x="1418541" y="712329"/>
            <a:ext cx="3033686" cy="2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7-06-2017_09-02-39\-gPerQ3e-7w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1" r="3035"/>
          <a:stretch/>
        </p:blipFill>
        <p:spPr bwMode="auto">
          <a:xfrm>
            <a:off x="4552990" y="684523"/>
            <a:ext cx="3329398" cy="21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Lena Gribkova\Мои документы\Downloads\06-06-2017_12-52-54\аниматор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7247" y="14511"/>
            <a:ext cx="1819659" cy="1023559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123478"/>
            <a:ext cx="9144000" cy="1203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Отряд «Аниматор»</a:t>
            </a:r>
          </a:p>
          <a:p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ДООЦ «Ласточка»</a:t>
            </a:r>
          </a:p>
          <a:p>
            <a:endParaRPr lang="ru-RU" sz="2800" dirty="0" smtClean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endParaRPr lang="ru-RU" sz="2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6425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496996"/>
              </p:ext>
            </p:extLst>
          </p:nvPr>
        </p:nvGraphicFramePr>
        <p:xfrm>
          <a:off x="457200" y="1200150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7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0485" y="0"/>
            <a:ext cx="91440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Занятость детей, состоящих на различных видах </a:t>
            </a:r>
          </a:p>
          <a:p>
            <a:r>
              <a:rPr lang="ru-RU" sz="24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профилактического учета</a:t>
            </a:r>
            <a:endParaRPr lang="ru-RU" sz="24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440540078"/>
              </p:ext>
            </p:extLst>
          </p:nvPr>
        </p:nvGraphicFramePr>
        <p:xfrm>
          <a:off x="179512" y="864096"/>
          <a:ext cx="8784976" cy="4279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3524398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0485" y="-347"/>
            <a:ext cx="9144000" cy="843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Летняя оздоровительная кампания</a:t>
            </a:r>
          </a:p>
          <a:p>
            <a:endParaRPr lang="ru-RU" sz="2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2050" name="Picture 2" descr="G:\для презентации\дневные лагеря\отчеты лагерей\Лидер\фото\8.06\Библиоте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6" y="864140"/>
            <a:ext cx="2173800" cy="16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для презентации\дневные лагеря\отчеты лагерей\Лидер\фото\28.06\По следам Евпатия Коловрата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24" y="1059582"/>
            <a:ext cx="2121725" cy="15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для презентации\дневные лагеря\отчеты лагерей\Лидер\фото\28.06\Показательные выступления Лидер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5" b="9844"/>
          <a:stretch/>
        </p:blipFill>
        <p:spPr bwMode="auto">
          <a:xfrm>
            <a:off x="4609280" y="894893"/>
            <a:ext cx="2213738" cy="156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для презентации\дневные лагеря\отчеты лагерей\Лидер\фото\20.06\Спортивное занятие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12" y="2901836"/>
            <a:ext cx="2213738" cy="166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:\для презентации\дневные лагеря\отчеты лагерей\сш1\библ. им. Ганзен про Питер\b_hic0wUdC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67" y="1073815"/>
            <a:ext cx="2102748" cy="157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:\для презентации\дневные лагеря\отчеты лагерей\сш1\татарская мечеть\QSjl0-8srG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47" y="3075806"/>
            <a:ext cx="2173800" cy="16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G:\для презентации\дневные лагеря\отчеты лагерей\сш7\IMG_78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4" y="2931790"/>
            <a:ext cx="2173800" cy="16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:\для презентации\дневные лагеря\отчеты лагерей\сш7\IMG_768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67" y="3095604"/>
            <a:ext cx="2159563" cy="16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08305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0485" y="-347"/>
            <a:ext cx="9144000" cy="843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Летняя оздоровительная кампания</a:t>
            </a:r>
          </a:p>
          <a:p>
            <a:endParaRPr lang="ru-RU" sz="2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15363750"/>
              </p:ext>
            </p:extLst>
          </p:nvPr>
        </p:nvGraphicFramePr>
        <p:xfrm>
          <a:off x="611560" y="627534"/>
          <a:ext cx="7704856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DSC_037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65179"/>
            <a:ext cx="2093656" cy="138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846019/v846019059/ca201/j7HBJYFMtBU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8172"/>
            <a:ext cx="1931155" cy="128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userapi.com/c623324/v623324935/2b45/EyGCrA_Wnz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14" y="3465178"/>
            <a:ext cx="2118717" cy="141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ÑÐ¿Ð¾ÑÑÐ¸Ð²Ð½Ð¾-Ð¾Ð·Ð´Ð¾ÑÐ¾Ð²Ð¸ÑÐµÐ»ÑÐ½ÑÐ¹ Ð»Ð°Ð³ÐµÑÑ &quot;ÐÐ°ÑÐ½Ð¸ÑÐ°&quot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67" y="3334321"/>
            <a:ext cx="2069421" cy="138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99335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6" name="Рисунок 5" descr="F:\ЛАГЕРЬ\лето 2016 фото\P10305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51870"/>
            <a:ext cx="2096442" cy="120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СЮН\Desktop\20170619_1101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1315" y="3795886"/>
            <a:ext cx="1800200" cy="117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ЮН\Desktop\фото отчеты лагерь 2016 2017 трудовой\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794824"/>
            <a:ext cx="1872208" cy="117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:\ЛАГЕРЬ\лето 2016 фото\P103051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51870"/>
            <a:ext cx="1830685" cy="12004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23140" y="2558344"/>
            <a:ext cx="9144000" cy="1207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Летняя трудовая практика в МБУ ДО «СЮН»</a:t>
            </a:r>
          </a:p>
          <a:p>
            <a:r>
              <a:rPr lang="ru-RU" sz="16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Общее кол-во учащихся – 1413 чел.</a:t>
            </a:r>
          </a:p>
          <a:p>
            <a:r>
              <a:rPr lang="ru-RU" sz="16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Кол-во посещающих СЮН из 6 школ – 187 чел. (7 классы)</a:t>
            </a:r>
            <a:endParaRPr lang="ru-RU" sz="16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1026" name="Picture 2" descr="http://storage.inovaco.ru/media/cache/05/86/31/cf/ea/c7/058631cfeac73e3cace0fe7545a103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1755"/>
            <a:ext cx="2109076" cy="137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orage.inovaco.ru/media/cache/b7/4f/aa/db/56/2f/b74faadb562f722ee0f441556fc5e4c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22" y="1180004"/>
            <a:ext cx="1828859" cy="137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orage.inovaco.ru/media/cache/f1/a9/0d/fe/c1/5a/f1a90dfec15a0ef865acca6f349cbea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/>
          <a:stretch/>
        </p:blipFill>
        <p:spPr bwMode="auto">
          <a:xfrm>
            <a:off x="4541515" y="1158860"/>
            <a:ext cx="1994558" cy="140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orage.inovaco.ru/media/cache/27/bd/64/5a/18/69/27bd645a1869d1bbf5b83eb4316ba22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07707"/>
            <a:ext cx="2228261" cy="148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0" y="0"/>
            <a:ext cx="9144000" cy="10077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 1 июня по 31 августа более 3000 человек стали участниками походов, </a:t>
            </a:r>
          </a:p>
          <a:p>
            <a:r>
              <a:rPr lang="ru-RU" sz="16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экскурсий, туристических слетов, военно-спортивных сборов</a:t>
            </a:r>
            <a:endParaRPr lang="ru-RU" sz="16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4073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30485" y="-347"/>
            <a:ext cx="9144000" cy="843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Проведено более 30 профилактических мероприятий </a:t>
            </a:r>
          </a:p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 предупреждению правонарушений</a:t>
            </a:r>
            <a:endParaRPr lang="ru-RU" sz="2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3074" name="Picture 2" descr="G:\для презентации\IMG_20180606_1212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/>
          <a:stretch/>
        </p:blipFill>
        <p:spPr bwMode="auto">
          <a:xfrm>
            <a:off x="278470" y="3058636"/>
            <a:ext cx="2853884" cy="183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для презентации\IMG_20180608_1252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3" b="15476"/>
          <a:stretch/>
        </p:blipFill>
        <p:spPr bwMode="auto">
          <a:xfrm>
            <a:off x="5729270" y="3242855"/>
            <a:ext cx="3142877" cy="165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для презентации\дневные лагеря\отчеты лагерей\доверие\SAM_25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/>
          <a:stretch/>
        </p:blipFill>
        <p:spPr bwMode="auto">
          <a:xfrm>
            <a:off x="278470" y="972872"/>
            <a:ext cx="2853884" cy="195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для презентации\дневные лагеря\отчеты лагерей\сш1\ВДПО, ГИБДД. МЧС\3TDb3rOnyS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5724128" y="999168"/>
            <a:ext cx="3142877" cy="21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1\Desktop\лагерь 2018\ЦКР\IMG_0007.JPG"/>
          <p:cNvPicPr/>
          <p:nvPr/>
        </p:nvPicPr>
        <p:blipFill rotWithShape="1">
          <a:blip r:embed="rId7" cstate="print"/>
          <a:srcRect l="11125" t="16796" b="14872"/>
          <a:stretch/>
        </p:blipFill>
        <p:spPr bwMode="auto">
          <a:xfrm>
            <a:off x="3241568" y="1670457"/>
            <a:ext cx="2304256" cy="251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407903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0485" y="-347"/>
            <a:ext cx="9144000" cy="843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Летняя оздоровительная кампания</a:t>
            </a:r>
          </a:p>
          <a:p>
            <a:endParaRPr lang="ru-RU" sz="2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58301" y="339502"/>
            <a:ext cx="9144000" cy="843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Охват детей и подростков организованным отдыхом и занятостью на территории </a:t>
            </a:r>
          </a:p>
          <a:p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МО-ГО г. </a:t>
            </a:r>
            <a:r>
              <a:rPr lang="ru-RU" sz="1800" dirty="0" err="1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Касимов</a:t>
            </a:r>
            <a:r>
              <a:rPr lang="ru-RU" sz="1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- более 3 000 человек</a:t>
            </a:r>
            <a:endParaRPr lang="ru-RU" sz="1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8" name="Picture 9" descr="http://babyzzz.ru/wp-content/uploads/2013/07/letniy-sadik.jpg"/>
          <p:cNvPicPr>
            <a:picLocks noChangeAspect="1" noChangeArrowheads="1"/>
          </p:cNvPicPr>
          <p:nvPr/>
        </p:nvPicPr>
        <p:blipFill>
          <a:blip r:embed="rId3"/>
          <a:srcRect t="7130" b="7035"/>
          <a:stretch>
            <a:fillRect/>
          </a:stretch>
        </p:blipFill>
        <p:spPr bwMode="auto">
          <a:xfrm>
            <a:off x="971600" y="1183407"/>
            <a:ext cx="6831542" cy="3959876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8209837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03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Охват детей и подростков организованным отдыхом и занятостью на территории МО-ГО 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Касимов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летний период  2018  г. в сравнении с тем же периодом 2017  года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917837"/>
              </p:ext>
            </p:extLst>
          </p:nvPr>
        </p:nvGraphicFramePr>
        <p:xfrm>
          <a:off x="2" y="699542"/>
          <a:ext cx="9143998" cy="4305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514"/>
                <a:gridCol w="4763549"/>
                <a:gridCol w="1008112"/>
                <a:gridCol w="1296144"/>
                <a:gridCol w="1691679"/>
              </a:tblGrid>
              <a:tr h="4161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отдыха, оздоровления и занятости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г. (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marL="1123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Примечание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</a:tr>
              <a:tr h="4161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ДООЦ «Ласточка»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21 - дети-сироты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035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3 - сост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на учете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</a:tr>
              <a:tr h="3497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Загородные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стационарные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лагеря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Рязанской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области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РФ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marL="1466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сост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на учете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</a:tr>
              <a:tr h="6329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Лагеря с дневным пребыванием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532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дети-сироты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9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5 - сост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на учете</a:t>
                      </a:r>
                    </a:p>
                    <a:p>
                      <a:pPr marL="1816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дети-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инвалиды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</a:tr>
              <a:tr h="3054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Лагеря труда и отдыха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4 - сост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на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учете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</a:tr>
              <a:tr h="4161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Обработка учебно-опытного участка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МБУ ДО «СЮН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и благоустройство школ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1416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1413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СЮН - 187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</a:tr>
              <a:tr h="6839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Отдых и оздоровления детей работающих граждан и детей, находящихся в трудной жизненной ситуации в загородных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стационарных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лагерях Рязанской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области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РФ (кроме ДООЦ «Ласточка»)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61+88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под опекой                                                                           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9 - сост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на  учете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1 -  дети-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инвалид                              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</a:tr>
              <a:tr h="6329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Временное трудоустройство по линии управления по молодежной политике и спорту совместно с центром занятости населения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 (без лагерей труда и отдыха)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 (без лагерей труда и отдыха)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8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 -труд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бригада в </a:t>
                      </a: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«СШ 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</a:tr>
              <a:tr h="199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2481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2653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731" marR="3773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530266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Финансирование летней оздоровительной кампании</a:t>
            </a:r>
            <a:endParaRPr lang="ru-RU" sz="20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11401449"/>
              </p:ext>
            </p:extLst>
          </p:nvPr>
        </p:nvGraphicFramePr>
        <p:xfrm>
          <a:off x="179512" y="123478"/>
          <a:ext cx="4248472" cy="4587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42394576"/>
              </p:ext>
            </p:extLst>
          </p:nvPr>
        </p:nvGraphicFramePr>
        <p:xfrm>
          <a:off x="4716016" y="195486"/>
          <a:ext cx="4248472" cy="4587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305537682"/>
              </p:ext>
            </p:extLst>
          </p:nvPr>
        </p:nvGraphicFramePr>
        <p:xfrm>
          <a:off x="2339752" y="2355726"/>
          <a:ext cx="4248472" cy="4587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67666475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0485" y="1707654"/>
            <a:ext cx="9144000" cy="10599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СПАСИБО </a:t>
            </a:r>
          </a:p>
          <a:p>
            <a:r>
              <a:rPr lang="ru-RU" sz="72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 ВНИМАНИЕ!</a:t>
            </a:r>
            <a:endParaRPr lang="ru-RU" sz="72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7662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3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9875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Детский оздоровительно-образовательный центр «Ласточка»</a:t>
            </a:r>
          </a:p>
          <a:p>
            <a:r>
              <a:rPr lang="ru-RU" sz="20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Расписание смен 2017/2018 гг.</a:t>
            </a:r>
          </a:p>
          <a:p>
            <a:endParaRPr lang="ru-RU" sz="20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864264"/>
              </p:ext>
            </p:extLst>
          </p:nvPr>
        </p:nvGraphicFramePr>
        <p:xfrm>
          <a:off x="287522" y="741422"/>
          <a:ext cx="8568956" cy="1494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9"/>
                <a:gridCol w="2142239"/>
                <a:gridCol w="2142239"/>
                <a:gridCol w="2142239"/>
              </a:tblGrid>
              <a:tr h="56321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смена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смена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 смена (православная)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смена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3933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1 июня по </a:t>
                      </a:r>
                    </a:p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июня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23 июня по </a:t>
                      </a:r>
                    </a:p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 июля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16 июля </a:t>
                      </a:r>
                    </a:p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 5 августа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7 по </a:t>
                      </a:r>
                    </a:p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 августа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37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193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170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180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180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0570728"/>
              </p:ext>
            </p:extLst>
          </p:nvPr>
        </p:nvGraphicFramePr>
        <p:xfrm>
          <a:off x="-9236" y="2355726"/>
          <a:ext cx="9153235" cy="2787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4292010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31" name="Picture 7" descr="C:\Users\Elena\Desktop\f7b19e0a95cb54c0f8875ac908d47d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046089"/>
            <a:ext cx="2245599" cy="168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lena\Desktop\43b8a3370b9972a1bfd7e6078ae0a5c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3" y="3276714"/>
            <a:ext cx="2392360" cy="159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ena\Desktop\ad6eef84ca8f2e794c1a54f4924f344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0" b="-7050"/>
          <a:stretch/>
        </p:blipFill>
        <p:spPr bwMode="auto">
          <a:xfrm>
            <a:off x="6516216" y="2037643"/>
            <a:ext cx="2181126" cy="14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Elena\Desktop\71c9b023d612999548399a2e39c344d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"/>
          <a:stretch/>
        </p:blipFill>
        <p:spPr bwMode="auto">
          <a:xfrm>
            <a:off x="6156176" y="3548778"/>
            <a:ext cx="2400630" cy="149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ena\Desktop\3bf2e6c48b34347107200557a9bd74b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9"/>
          <a:stretch/>
        </p:blipFill>
        <p:spPr bwMode="auto">
          <a:xfrm>
            <a:off x="5004048" y="459996"/>
            <a:ext cx="2111519" cy="14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Муниципальный проект «Летняя школа «Занимательные каникулы»</a:t>
            </a:r>
            <a:endParaRPr lang="ru-RU" sz="20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75689481"/>
              </p:ext>
            </p:extLst>
          </p:nvPr>
        </p:nvGraphicFramePr>
        <p:xfrm>
          <a:off x="2258788" y="1275606"/>
          <a:ext cx="4392488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Солнце 2"/>
          <p:cNvSpPr/>
          <p:nvPr/>
        </p:nvSpPr>
        <p:spPr>
          <a:xfrm>
            <a:off x="3782963" y="2427734"/>
            <a:ext cx="1350241" cy="1224136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28901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11315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Профильная православная смена</a:t>
            </a:r>
          </a:p>
          <a:p>
            <a:r>
              <a:rPr lang="ru-RU" sz="20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(с </a:t>
            </a: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16 июля </a:t>
            </a:r>
            <a:r>
              <a:rPr lang="ru-RU" sz="20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0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августа)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37887634"/>
              </p:ext>
            </p:extLst>
          </p:nvPr>
        </p:nvGraphicFramePr>
        <p:xfrm>
          <a:off x="-252536" y="771550"/>
          <a:ext cx="3420269" cy="4148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9" name="Picture 5" descr="http://storage.inovaco.ru/media/cache/62/43/3d/df/a6/de/62433ddfa6de4907b052bb3b21f6cd3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04" y="877984"/>
            <a:ext cx="1368152" cy="243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lena\Desktop\1ad2753a373b6f76e3f3667fa14a35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14" y="3125192"/>
            <a:ext cx="2569839" cy="17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lena\Desktop\07yblJWtHE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14" y="1238679"/>
            <a:ext cx="2569839" cy="171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lena\Desktop\CzNrW8kit_w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18" y="872505"/>
            <a:ext cx="1625166" cy="243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Elena\Desktop\olgpnsy2RXU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77" y="3435846"/>
            <a:ext cx="2294614" cy="152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08603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Лагеря дневного пребывания</a:t>
            </a:r>
            <a:endParaRPr lang="ru-RU" sz="2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1584858"/>
              </p:ext>
            </p:extLst>
          </p:nvPr>
        </p:nvGraphicFramePr>
        <p:xfrm>
          <a:off x="611560" y="627534"/>
          <a:ext cx="7704856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C:\Users\Elena\Desktop\3e8824d802b1b70389df644ee85b6d8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1" y="3147814"/>
            <a:ext cx="2660914" cy="19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lena\Desktop\4328efe760bbb18027fce63f485ffe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508" y="3187669"/>
            <a:ext cx="2627152" cy="197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t="17848" r="14038" b="16887"/>
          <a:stretch/>
        </p:blipFill>
        <p:spPr bwMode="auto">
          <a:xfrm>
            <a:off x="3295165" y="3187669"/>
            <a:ext cx="2743761" cy="194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25648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Лагеря труда и отдыха</a:t>
            </a:r>
            <a:endParaRPr lang="ru-RU" sz="2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44734187"/>
              </p:ext>
            </p:extLst>
          </p:nvPr>
        </p:nvGraphicFramePr>
        <p:xfrm>
          <a:off x="2356576" y="483518"/>
          <a:ext cx="4499992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51800859"/>
              </p:ext>
            </p:extLst>
          </p:nvPr>
        </p:nvGraphicFramePr>
        <p:xfrm>
          <a:off x="6228184" y="103937"/>
          <a:ext cx="2687960" cy="1767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8" name="Picture 4" descr="DSC_0014_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6" y="3412617"/>
            <a:ext cx="2020095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C:\Users\Пользователь\Desktop\трудовая бригада\6 июня\DSC_0115.JP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r="17917"/>
          <a:stretch/>
        </p:blipFill>
        <p:spPr bwMode="auto">
          <a:xfrm>
            <a:off x="6692513" y="2027933"/>
            <a:ext cx="1829926" cy="12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4278" r="20631" b="3611"/>
          <a:stretch/>
        </p:blipFill>
        <p:spPr bwMode="auto">
          <a:xfrm>
            <a:off x="321589" y="1956280"/>
            <a:ext cx="2257523" cy="1292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9" name="Picture 5" descr="G:\для презентации\лагеря труда\дневники 25.06\сш4\YQ7FdjINBRc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7" b="23077"/>
          <a:stretch/>
        </p:blipFill>
        <p:spPr bwMode="auto">
          <a:xfrm>
            <a:off x="5135691" y="3591012"/>
            <a:ext cx="1646153" cy="13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СЮН\Desktop\20170626_122526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419375" y="3556810"/>
            <a:ext cx="1656184" cy="135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Рисунок 1" descr="https://pp.userapi.com/c847122/v847122026/74488/-eBIH-c5ttI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40" y="339502"/>
            <a:ext cx="1949036" cy="146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F:\фото труд лагерь\XSYn6DvOiso.jpg"/>
          <p:cNvPicPr/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952402" y="3330752"/>
            <a:ext cx="1330707" cy="16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79365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Lena Gribkova\Рабочий стол\fon-nebo14.jpg"/>
          <p:cNvPicPr>
            <a:picLocks noChangeAspect="1" noChangeArrowheads="1"/>
          </p:cNvPicPr>
          <p:nvPr/>
        </p:nvPicPr>
        <p:blipFill>
          <a:blip r:embed="rId2" cstate="print"/>
          <a:srcRect r="85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0"/>
            <a:ext cx="8820472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n>
                <a:solidFill>
                  <a:schemeClr val="tx2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Отряд «Лесные </a:t>
            </a:r>
            <a:r>
              <a:rPr lang="ru-RU" sz="2800" dirty="0" err="1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робинзоны</a:t>
            </a:r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 МБУ ДО «ДДТ»</a:t>
            </a:r>
          </a:p>
          <a:p>
            <a:r>
              <a:rPr lang="ru-RU" sz="20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Работа в теплицах ООО «</a:t>
            </a:r>
            <a:r>
              <a:rPr lang="ru-RU" sz="2000" dirty="0" err="1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Снаб</a:t>
            </a:r>
            <a:r>
              <a:rPr lang="ru-RU" sz="20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-плюс»</a:t>
            </a:r>
          </a:p>
        </p:txBody>
      </p:sp>
      <p:pic>
        <p:nvPicPr>
          <p:cNvPr id="1026" name="Picture 2" descr="DSC_0013_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4" b="8752"/>
          <a:stretch/>
        </p:blipFill>
        <p:spPr bwMode="auto">
          <a:xfrm>
            <a:off x="4509305" y="1090984"/>
            <a:ext cx="3183365" cy="195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SC_0014_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 b="9461"/>
          <a:stretch/>
        </p:blipFill>
        <p:spPr bwMode="auto">
          <a:xfrm>
            <a:off x="1547664" y="3179098"/>
            <a:ext cx="2817656" cy="176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Администратор\Рабочий стол\презентация\лесные робинзоны\аптртптп.jpg"/>
          <p:cNvPicPr>
            <a:picLocks noChangeAspect="1" noChangeArrowheads="1"/>
          </p:cNvPicPr>
          <p:nvPr/>
        </p:nvPicPr>
        <p:blipFill>
          <a:blip r:embed="rId5"/>
          <a:srcRect l="1538"/>
          <a:stretch>
            <a:fillRect/>
          </a:stretch>
        </p:blipFill>
        <p:spPr bwMode="auto">
          <a:xfrm>
            <a:off x="1547664" y="1090984"/>
            <a:ext cx="2817656" cy="19081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 descr="C:\Documents and Settings\Lena Gribkova\Рабочий стол\лагеря труда 2016\Архив ZIP - WinRAR\фото для презентации на закрытие 16 г\лесные робинзоны\мтап.jpg"/>
          <p:cNvPicPr>
            <a:picLocks noChangeAspect="1" noChangeArrowheads="1"/>
          </p:cNvPicPr>
          <p:nvPr/>
        </p:nvPicPr>
        <p:blipFill>
          <a:blip r:embed="rId6"/>
          <a:srcRect t="26154"/>
          <a:stretch>
            <a:fillRect/>
          </a:stretch>
        </p:blipFill>
        <p:spPr bwMode="auto">
          <a:xfrm>
            <a:off x="4509306" y="3179097"/>
            <a:ext cx="3183365" cy="1763090"/>
          </a:xfrm>
          <a:prstGeom prst="rect">
            <a:avLst/>
          </a:prstGeom>
          <a:noFill/>
        </p:spPr>
      </p:pic>
      <p:pic>
        <p:nvPicPr>
          <p:cNvPr id="10" name="Picture 2" descr="C:\Documents and Settings\Lena Gribkova\Мои документы\Downloads\06-06-2017_13-38-29\Значок  Лесные робинзоны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528" y="123478"/>
            <a:ext cx="885928" cy="838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464438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6234</TotalTime>
  <Words>1194</Words>
  <Application>Microsoft Office PowerPoint</Application>
  <PresentationFormat>Экран (16:9)</PresentationFormat>
  <Paragraphs>232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Об итогах проведения  летней оздоровительной кампании 2018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Летняя оздоровительная кампания 2018</dc:title>
  <dc:creator>Elena</dc:creator>
  <cp:lastModifiedBy>Пользователь Windows</cp:lastModifiedBy>
  <cp:revision>971</cp:revision>
  <dcterms:modified xsi:type="dcterms:W3CDTF">2018-09-19T13:47:35Z</dcterms:modified>
</cp:coreProperties>
</file>