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CCFF"/>
    <a:srgbClr val="FF66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5" d="100"/>
          <a:sy n="85" d="100"/>
        </p:scale>
        <p:origin x="-379" y="-77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992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26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09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2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57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21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16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69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57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3A7B-1412-404A-9A9A-95FA6A82AEC7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150F-7B3F-4376-A702-014A2F6D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7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03A7B-1412-404A-9A9A-95FA6A82AEC7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3150F-7B3F-4376-A702-014A2F6D7C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09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435" y="3599543"/>
            <a:ext cx="10291664" cy="1914849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</a:rPr>
              <a:t>Региональные проекты: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605" y="5411755"/>
            <a:ext cx="11467324" cy="166924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Целевые показатели и основные результаты</a:t>
            </a:r>
          </a:p>
          <a:p>
            <a:r>
              <a:rPr lang="ru-RU" sz="1800" dirty="0" smtClean="0"/>
              <a:t>На основе паспортов региональных проектов, утвержденных проектным офисом 5 декабря 2018 г.</a:t>
            </a:r>
          </a:p>
          <a:p>
            <a:endParaRPr lang="ru-RU" sz="1800" dirty="0"/>
          </a:p>
          <a:p>
            <a:r>
              <a:rPr lang="ru-RU" sz="1800" dirty="0" smtClean="0"/>
              <a:t>Магадан, 2019 г.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487991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" y="4879911"/>
            <a:ext cx="12191999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8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8721"/>
            <a:ext cx="12192000" cy="436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5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C:\Users\ParfenukON\Desktop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" t="1205" r="92889" b="32623"/>
          <a:stretch/>
        </p:blipFill>
        <p:spPr bwMode="auto">
          <a:xfrm>
            <a:off x="9144" y="6433"/>
            <a:ext cx="794312" cy="644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2709" y="125305"/>
            <a:ext cx="2697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РЕГИОНАЛЬНЫЙ ПРОЕКТ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КУЛЬТУРА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7916" y="1098279"/>
            <a:ext cx="4648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СРОКИ РЕАЛИЗАЦИИ : 01.01.2019-31.12.2024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5265" y="1591936"/>
            <a:ext cx="3363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ЦЕЛИ и ЦЕЛЕВЫЕ ПОКАЗАТЕЛИ: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6499" y="2007259"/>
            <a:ext cx="47463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Увеличение на 15% числа посещений организаций культуры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83060" y="241902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/>
              <a:t>Увеличение числа обращений к цифровым ресурсам в сфере культуры в 5 раз</a:t>
            </a:r>
            <a:endParaRPr lang="ru-RU" sz="12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l="50000" t="3887" r="1836" b="61582"/>
          <a:stretch/>
        </p:blipFill>
        <p:spPr>
          <a:xfrm>
            <a:off x="839405" y="2043564"/>
            <a:ext cx="209464" cy="60673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03207" y="2755774"/>
            <a:ext cx="4254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РЕГИОНАЛЬНЫЕ ПРОЕКТЫ,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ВХОДЯЩИЕ В НАЦИОНАЛЬНЫЙ ПРОЕКТ: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97" y="2348350"/>
            <a:ext cx="177224" cy="292805"/>
          </a:xfrm>
          <a:prstGeom prst="rect">
            <a:avLst/>
          </a:prstGeom>
        </p:spPr>
      </p:pic>
      <p:sp>
        <p:nvSpPr>
          <p:cNvPr id="2056" name="TextBox 2055"/>
          <p:cNvSpPr txBox="1"/>
          <p:nvPr/>
        </p:nvSpPr>
        <p:spPr>
          <a:xfrm>
            <a:off x="6192318" y="71777"/>
            <a:ext cx="2135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Куратор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Т.А. Савченко</a:t>
            </a:r>
          </a:p>
          <a:p>
            <a:pPr algn="ctr"/>
            <a:r>
              <a:rPr lang="ru-RU" sz="1200" dirty="0" smtClean="0"/>
              <a:t>Заместитель председателя Правительства Магаданской области</a:t>
            </a:r>
            <a:endParaRPr lang="ru-RU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8304636" y="71776"/>
            <a:ext cx="2003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Руководитель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Л.А. Горлачева</a:t>
            </a:r>
          </a:p>
          <a:p>
            <a:pPr algn="ctr"/>
            <a:r>
              <a:rPr lang="ru-RU" sz="1200" dirty="0" smtClean="0"/>
              <a:t>Министр культуры и туризма Магаданской </a:t>
            </a:r>
            <a:r>
              <a:rPr lang="ru-RU" sz="1200" dirty="0"/>
              <a:t>области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232041" y="78446"/>
            <a:ext cx="1827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Администратор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В.П. Чернова</a:t>
            </a:r>
          </a:p>
          <a:p>
            <a:pPr algn="ctr"/>
            <a:r>
              <a:rPr lang="ru-RU" sz="1200" dirty="0" smtClean="0"/>
              <a:t>Заместитель </a:t>
            </a:r>
            <a:r>
              <a:rPr lang="ru-RU" sz="1200" dirty="0"/>
              <a:t>Министра </a:t>
            </a:r>
            <a:r>
              <a:rPr lang="ru-RU" sz="1200" dirty="0" smtClean="0"/>
              <a:t>культуры и туризма Магаданской </a:t>
            </a:r>
            <a:r>
              <a:rPr lang="ru-RU" sz="1200" dirty="0"/>
              <a:t>области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6175647" y="1309462"/>
            <a:ext cx="6083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1. Увеличение числа посещений организаций культуры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(%)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68" name="Скругленный прямоугольник 2067"/>
          <p:cNvSpPr/>
          <p:nvPr/>
        </p:nvSpPr>
        <p:spPr>
          <a:xfrm>
            <a:off x="2763709" y="3753417"/>
            <a:ext cx="949346" cy="30750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778953" y="5227358"/>
            <a:ext cx="949347" cy="29906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761024" y="4446510"/>
            <a:ext cx="949346" cy="33800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9" name="Прямоугольник 2068"/>
          <p:cNvSpPr/>
          <p:nvPr/>
        </p:nvSpPr>
        <p:spPr>
          <a:xfrm>
            <a:off x="2858501" y="3732141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u="none" strike="noStrik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201,5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72" name="Прямоугольник 2071"/>
          <p:cNvSpPr/>
          <p:nvPr/>
        </p:nvSpPr>
        <p:spPr>
          <a:xfrm>
            <a:off x="2994373" y="5200463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u="none" strike="noStrik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1,8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74" name="Прямоугольник 2073"/>
          <p:cNvSpPr/>
          <p:nvPr/>
        </p:nvSpPr>
        <p:spPr>
          <a:xfrm>
            <a:off x="2969292" y="4431868"/>
            <a:ext cx="473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0" u="none" strike="noStrike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5,2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65055" y="833876"/>
            <a:ext cx="54744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40" y="2016132"/>
            <a:ext cx="177224" cy="292805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688509" y="373013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Культурная среда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82986" y="443218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Творческие люди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65055" y="518253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Цифровая культуры</a:t>
            </a:r>
            <a:endParaRPr lang="ru-RU" dirty="0"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1060" y="3643529"/>
            <a:ext cx="2433021" cy="1882897"/>
          </a:xfrm>
          <a:prstGeom prst="rect">
            <a:avLst/>
          </a:prstGeom>
        </p:spPr>
      </p:pic>
      <p:sp>
        <p:nvSpPr>
          <p:cNvPr id="73" name="Прямоугольник 72"/>
          <p:cNvSpPr/>
          <p:nvPr/>
        </p:nvSpPr>
        <p:spPr>
          <a:xfrm>
            <a:off x="785732" y="5875796"/>
            <a:ext cx="1493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ИСТОЧНИКИ: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6004" y="6286907"/>
            <a:ext cx="1408551" cy="293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173,3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млн. руб.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046813" y="6313726"/>
            <a:ext cx="17707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- федеральный бюджет, </a:t>
            </a:r>
            <a:endParaRPr lang="ru-RU" sz="12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5074086" y="6313726"/>
            <a:ext cx="17707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- областной бюджет </a:t>
            </a:r>
            <a:endParaRPr lang="ru-RU" sz="1200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3707898" y="6294539"/>
            <a:ext cx="1408551" cy="293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35,2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млн. руб.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860930" y="3949819"/>
            <a:ext cx="1331388" cy="13313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208,5 </a:t>
            </a:r>
            <a:r>
              <a:rPr lang="ru-RU" sz="1400" b="1" dirty="0" smtClean="0">
                <a:solidFill>
                  <a:srgbClr val="0070C0"/>
                </a:solidFill>
              </a:rPr>
              <a:t>млн. руб.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422538" y="1995165"/>
            <a:ext cx="1415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Базовое значение</a:t>
            </a:r>
            <a:endParaRPr lang="ru-RU" sz="1200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6367671" y="2341939"/>
            <a:ext cx="1415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/>
              <a:t>2019</a:t>
            </a:r>
            <a:endParaRPr lang="ru-RU" sz="1200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6371329" y="2683122"/>
            <a:ext cx="1415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/>
              <a:t>2021</a:t>
            </a:r>
            <a:endParaRPr lang="ru-RU" sz="12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6371329" y="2988175"/>
            <a:ext cx="1415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/>
              <a:t>2024</a:t>
            </a:r>
            <a:endParaRPr lang="ru-RU" sz="12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7760430" y="2004632"/>
            <a:ext cx="4666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100</a:t>
            </a:r>
            <a:endParaRPr lang="ru-RU" sz="12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7760430" y="2342118"/>
            <a:ext cx="4666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102</a:t>
            </a:r>
            <a:endParaRPr lang="ru-RU" sz="1200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7783136" y="2675221"/>
            <a:ext cx="4666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107</a:t>
            </a:r>
            <a:endParaRPr lang="ru-RU" sz="1200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7795935" y="2988175"/>
            <a:ext cx="4666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115</a:t>
            </a:r>
            <a:endParaRPr lang="ru-RU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96" y="5480104"/>
            <a:ext cx="2031493" cy="119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304636" y="1977484"/>
            <a:ext cx="1282694" cy="3129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841,1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8303364" y="2312569"/>
            <a:ext cx="1444140" cy="312968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857,9</a:t>
            </a:r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8304636" y="2646904"/>
            <a:ext cx="1589172" cy="312968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899,9</a:t>
            </a:r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8301588" y="2973040"/>
            <a:ext cx="1775100" cy="31296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967,3</a:t>
            </a:r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6422538" y="3614644"/>
            <a:ext cx="5821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2. Увеличение числа обращений к цифровым ресурсам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сфере культуры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(млн. обращений)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553502" y="4694030"/>
            <a:ext cx="1415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Базовое значение</a:t>
            </a:r>
            <a:endParaRPr lang="ru-RU" sz="1200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7993748" y="4692654"/>
            <a:ext cx="1282694" cy="3129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 0,06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6484392" y="5046621"/>
            <a:ext cx="1415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/>
              <a:t>2019</a:t>
            </a:r>
            <a:endParaRPr lang="ru-RU" sz="1200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6502680" y="5351135"/>
            <a:ext cx="1415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/>
              <a:t>2021</a:t>
            </a:r>
            <a:endParaRPr lang="ru-RU" sz="1200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6505441" y="5672226"/>
            <a:ext cx="1415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/>
              <a:t>2024</a:t>
            </a:r>
            <a:endParaRPr lang="ru-RU" sz="1200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7993748" y="5020178"/>
            <a:ext cx="1444140" cy="312968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  0,12</a:t>
            </a:r>
            <a:endParaRPr lang="ru-RU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7993748" y="5350515"/>
            <a:ext cx="1589172" cy="312968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  0,18</a:t>
            </a:r>
            <a:endParaRPr lang="ru-RU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7996404" y="5690378"/>
            <a:ext cx="1775100" cy="31296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   0,3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11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185</Words>
  <Application>Microsoft Office PowerPoint</Application>
  <PresentationFormat>Произвольный</PresentationFormat>
  <Paragraphs>58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Региональные проекты:</vt:lpstr>
      <vt:lpstr>НАЦИОНАЛЬНЫЙ ПРОЕКТ  КУЛЬТУРА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Региональные проекты:</dc:title>
  <dc:creator>Локинская Яна Олеговна</dc:creator>
  <cp:lastModifiedBy>Парфенюк Олеся Николаевна</cp:lastModifiedBy>
  <cp:revision>28</cp:revision>
  <dcterms:created xsi:type="dcterms:W3CDTF">2019-03-04T23:28:44Z</dcterms:created>
  <dcterms:modified xsi:type="dcterms:W3CDTF">2019-03-18T02:39:54Z</dcterms:modified>
</cp:coreProperties>
</file>