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95" d="100"/>
          <a:sy n="95" d="100"/>
        </p:scale>
        <p:origin x="-10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35696" y="5517232"/>
            <a:ext cx="5637010" cy="882119"/>
          </a:xfrm>
        </p:spPr>
        <p:txBody>
          <a:bodyPr>
            <a:normAutofit/>
          </a:bodyPr>
          <a:lstStyle/>
          <a:p>
            <a:pPr algn="ctr"/>
            <a:endParaRPr lang="ru-RU" sz="1800" dirty="0"/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пос. Сеймчан, 2019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064896" cy="1793167"/>
          </a:xfr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1270000" stA="0" dist="1270000" dir="5400000" sy="-100000" algn="bl" rotWithShape="0"/>
          </a:effectLst>
        </p:spPr>
        <p:txBody>
          <a:bodyPr>
            <a:noAutofit/>
          </a:bodyPr>
          <a:lstStyle/>
          <a:p>
            <a:pPr algn="ctr"/>
            <a:r>
              <a:rPr lang="ru-RU" sz="45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Дизайн-проект</a:t>
            </a:r>
            <a:br>
              <a:rPr lang="ru-RU" sz="45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30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lang="ru-RU" sz="30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30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благоустройства территории общего пользования, расположенной по адресу: Среднеканский район, пос. Сеймчан, </a:t>
            </a:r>
            <a:br>
              <a:rPr lang="ru-RU" sz="30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30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ул. Октябрьская, д.20</a:t>
            </a:r>
            <a:r>
              <a:rPr lang="ru-RU" sz="30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48064" y="323480"/>
            <a:ext cx="38164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к муниципальной программе «Формирование современной городской среды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</a:p>
          <a:p>
            <a:pPr algn="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Среднеканский городской округ» на 2018-2022 годы»</a:t>
            </a:r>
            <a:endParaRPr lang="ru-RU" sz="1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941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205127"/>
            <a:ext cx="8064896" cy="5616624"/>
          </a:xfr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1270000" stA="0" dist="1270000" dir="5400000" sy="-100000" algn="bl" rotWithShape="0"/>
          </a:effectLst>
        </p:spPr>
        <p:txBody>
          <a:bodyPr>
            <a:noAutofit/>
          </a:bodyPr>
          <a:lstStyle/>
          <a:p>
            <a:pPr hangingPunct="0"/>
            <a:r>
              <a:rPr lang="ru-RU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Мероприятия: </a:t>
            </a:r>
            <a:b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обеспечение освещения </a:t>
            </a: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дорожек;</a:t>
            </a:r>
            <a:b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устройство бетонных </a:t>
            </a: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дорожек;</a:t>
            </a:r>
            <a:b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устройство </a:t>
            </a: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бетонного основания </a:t>
            </a: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под покрытие на детскую </a:t>
            </a: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площадку;</a:t>
            </a:r>
            <a:b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- установка малых архитектурных форм;</a:t>
            </a:r>
            <a:b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подсыпка грунта по периметру вдоль забора территории общего пользования;</a:t>
            </a:r>
            <a:b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- озеленение территории.</a:t>
            </a:r>
            <a:b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Объемы и источники финансирования:</a:t>
            </a:r>
            <a:b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Объём финансовых средств, предусмотренных на реализацию проекта составляет </a:t>
            </a: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1173,304 </a:t>
            </a: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рублей.</a:t>
            </a: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600" b="0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5339" y="620688"/>
            <a:ext cx="5531579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Благоустройство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территории общего пользования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Сеймчан, ул. Октябрьская д.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endParaRPr lang="ru-RU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326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064896" cy="5616624"/>
          </a:xfr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1270000" stA="0" dist="1270000" dir="5400000" sy="-100000" algn="bl" rotWithShape="0"/>
          </a:effectLst>
        </p:spPr>
        <p:txBody>
          <a:bodyPr>
            <a:noAutofit/>
          </a:bodyPr>
          <a:lstStyle/>
          <a:p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Программа 2018-2022 годов является продолжением реализации приоритетного проекта «Формирование комфортной городской среды», начатой в 2017 году.</a:t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. Целями и задачами проекта является:</a:t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создание на территории городского  округа благоприятной среды для проживания населения;</a:t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сохранение и поддержание жизнеобеспечения жителей;</a:t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повышение уровня качества жизни населения;</a:t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создание условий для благополучной эксплуатации многоквартирного жилого дома и прилегающей территории;</a:t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формирование эстетического облика придомовой территории;</a:t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сохранение экологии.</a:t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. Реализация проекта:</a:t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позволит организовать надлежащим образом жизнеобеспечение жителей;</a:t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 сформирует эстетический облик двора;</a:t>
            </a:r>
            <a:b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effectLst/>
                <a:latin typeface="Times New Roman" pitchFamily="18" charset="0"/>
                <a:cs typeface="Times New Roman" pitchFamily="18" charset="0"/>
              </a:rPr>
              <a:t>-позволит благополучно эксплуатировать многоквартирный дом и прилегающую к нему территорию.</a:t>
            </a:r>
          </a:p>
        </p:txBody>
      </p:sp>
    </p:spTree>
    <p:extLst>
      <p:ext uri="{BB962C8B-B14F-4D97-AF65-F5344CB8AC3E}">
        <p14:creationId xmlns:p14="http://schemas.microsoft.com/office/powerpoint/2010/main" val="310170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488832" cy="3672408"/>
          </a:xfrm>
        </p:spPr>
        <p:txBody>
          <a:bodyPr>
            <a:normAutofit/>
          </a:bodyPr>
          <a:lstStyle/>
          <a:p>
            <a:pPr algn="ctr"/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8064896" cy="720080"/>
          </a:xfr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1270000" stA="0" dist="1270000" dir="5400000" sy="-100000" algn="bl" rotWithShape="0"/>
          </a:effectLst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Ситуационный план ул. Октябрьская д.20</a:t>
            </a:r>
            <a:endParaRPr lang="ru-RU" sz="1800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user\Documents\ДОКУМЕНТЫ\Благоустройство\Формирование\ФГС 2020\фотографии\DJI_0003 окт 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416824" cy="509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55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5040560" cy="86409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Качели балансирующие  3- секционные</a:t>
            </a:r>
          </a:p>
          <a:p>
            <a:pPr algn="ctr"/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43253" y="476672"/>
            <a:ext cx="8064896" cy="648072"/>
          </a:xfr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1270000" stA="0" dist="1270000" dir="5400000" sy="-100000" algn="bl" rotWithShape="0"/>
          </a:effectLst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Предполагаемое оборудование</a:t>
            </a:r>
            <a:endParaRPr lang="ru-RU" sz="1800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790679" y="2238745"/>
            <a:ext cx="1872208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Высота: 910</a:t>
            </a:r>
          </a:p>
          <a:p>
            <a:pPr algn="ctr"/>
            <a:r>
              <a:rPr lang="ru-RU" sz="1800" dirty="0" smtClean="0"/>
              <a:t>Длина: 2560</a:t>
            </a:r>
          </a:p>
          <a:p>
            <a:pPr algn="ctr"/>
            <a:r>
              <a:rPr lang="ru-RU" sz="1800" dirty="0" smtClean="0"/>
              <a:t>Ширина: 2410</a:t>
            </a:r>
          </a:p>
          <a:p>
            <a:pPr algn="ctr"/>
            <a:endParaRPr lang="ru-RU" sz="1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325212"/>
            <a:ext cx="409575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306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5040560" cy="86409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Песочница с домиком</a:t>
            </a:r>
          </a:p>
          <a:p>
            <a:pPr algn="ctr"/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43253" y="476672"/>
            <a:ext cx="8064896" cy="648072"/>
          </a:xfr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1270000" stA="0" dist="1270000" dir="5400000" sy="-100000" algn="bl" rotWithShape="0"/>
          </a:effectLst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Предполагаемое оборудование</a:t>
            </a:r>
            <a:endParaRPr lang="ru-RU" sz="1800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790679" y="2238745"/>
            <a:ext cx="1872208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Высота: 1720</a:t>
            </a:r>
          </a:p>
          <a:p>
            <a:pPr algn="ctr"/>
            <a:r>
              <a:rPr lang="ru-RU" sz="1800" dirty="0" smtClean="0"/>
              <a:t>Длина: 3190</a:t>
            </a:r>
          </a:p>
          <a:p>
            <a:pPr algn="ctr"/>
            <a:r>
              <a:rPr lang="ru-RU" sz="1800" dirty="0" smtClean="0"/>
              <a:t>Ширина: 3180</a:t>
            </a:r>
          </a:p>
          <a:p>
            <a:pPr algn="ctr"/>
            <a:endParaRPr lang="ru-RU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38745"/>
            <a:ext cx="29622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67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5040560" cy="86409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Скамья детская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43253" y="476672"/>
            <a:ext cx="8064896" cy="648072"/>
          </a:xfr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1270000" stA="0" dist="1270000" dir="5400000" sy="-100000" algn="bl" rotWithShape="0"/>
          </a:effectLst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effectLst>
                  <a:reflection blurRad="6350" endPos="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Предполагаемое оборудование</a:t>
            </a:r>
            <a:endParaRPr lang="ru-RU" sz="1800" dirty="0">
              <a:effectLst>
                <a:reflection blurRad="6350" endPos="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790679" y="2238745"/>
            <a:ext cx="1872208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/>
              <a:t>Высота: 910</a:t>
            </a:r>
          </a:p>
          <a:p>
            <a:pPr algn="ctr"/>
            <a:r>
              <a:rPr lang="ru-RU" sz="1800" dirty="0" smtClean="0"/>
              <a:t>Длина: 1300</a:t>
            </a:r>
          </a:p>
          <a:p>
            <a:pPr algn="ctr"/>
            <a:r>
              <a:rPr lang="ru-RU" sz="1800" dirty="0" smtClean="0"/>
              <a:t>Ширина: 350</a:t>
            </a:r>
          </a:p>
          <a:p>
            <a:pPr algn="ctr"/>
            <a:endParaRPr lang="ru-RU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38745"/>
            <a:ext cx="306705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1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2376264" cy="308705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Высота: 850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Длина: 1500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Ширина: 470</a:t>
            </a:r>
            <a:endParaRPr lang="ru-RU" sz="1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507967" cy="792088"/>
          </a:xfrm>
        </p:spPr>
        <p:txBody>
          <a:bodyPr/>
          <a:lstStyle/>
          <a:p>
            <a:pPr marL="0" indent="0" algn="ctr"/>
            <a:r>
              <a:rPr lang="ru-RU" sz="1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Диван, урна</a:t>
            </a:r>
            <a:endParaRPr lang="ru-RU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336" y="2022403"/>
            <a:ext cx="32956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114" y="3501008"/>
            <a:ext cx="1194932" cy="1549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660232" y="2022403"/>
            <a:ext cx="1519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Высота: 500</a:t>
            </a:r>
          </a:p>
          <a:p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Длина: 400</a:t>
            </a:r>
          </a:p>
          <a:p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Ширина: 400</a:t>
            </a:r>
          </a:p>
        </p:txBody>
      </p:sp>
    </p:spTree>
    <p:extLst>
      <p:ext uri="{BB962C8B-B14F-4D97-AF65-F5344CB8AC3E}">
        <p14:creationId xmlns:p14="http://schemas.microsoft.com/office/powerpoint/2010/main" val="346952008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246</TotalTime>
  <Words>111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Дизайн-проект  благоустройства территории общего пользования, расположенной по адресу: Среднеканский район, пос. Сеймчан,  ул. Октябрьская, д.20  </vt:lpstr>
      <vt:lpstr>  Мероприятия:   - обеспечение освещения дорожек; - устройство бетонных дорожек; - устройство бетонного основания под покрытие на детскую площадку; - установка малых архитектурных форм; - подсыпка грунта по периметру вдоль забора территории общего пользования; - озеленение территории.  Объемы и источники финансирования:  Объём финансовых средств, предусмотренных на реализацию проекта составляет 1173,304 тыс. рублей.  </vt:lpstr>
      <vt:lpstr>Программа 2018-2022 годов является продолжением реализации приоритетного проекта «Формирование комфортной городской среды», начатой в 2017 году.  1. Целями и задачами проекта является: - создание на территории городского  округа благоприятной среды для проживания населения; - сохранение и поддержание жизнеобеспечения жителей; - повышение уровня качества жизни населения; - создание условий для благополучной эксплуатации многоквартирного жилого дома и прилегающей территории; - формирование эстетического облика придомовой территории; - сохранение экологии.  2. Реализация проекта: - позволит организовать надлежащим образом жизнеобеспечение жителей; - сформирует эстетический облик двора; -позволит благополучно эксплуатировать многоквартирный дом и прилегающую к нему территорию.</vt:lpstr>
      <vt:lpstr>Ситуационный план ул. Октябрьская д.20</vt:lpstr>
      <vt:lpstr>Предполагаемое оборудование</vt:lpstr>
      <vt:lpstr>Предполагаемое оборудование</vt:lpstr>
      <vt:lpstr>Предполагаемое оборудование</vt:lpstr>
      <vt:lpstr>Диван, урна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Дизайн-проект  благоустройства дворовой территории, расположенной по адресу: Среднеканский район, пос. Сеймчан,  ул. Октябрьская, д.14-16   </dc:title>
  <dc:creator>user</dc:creator>
  <cp:lastModifiedBy>user</cp:lastModifiedBy>
  <cp:revision>13</cp:revision>
  <dcterms:created xsi:type="dcterms:W3CDTF">2019-07-23T06:40:47Z</dcterms:created>
  <dcterms:modified xsi:type="dcterms:W3CDTF">2019-07-29T23:04:17Z</dcterms:modified>
</cp:coreProperties>
</file>