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2018 год (ожидаемое исполнение)</c:v>
                </c:pt>
                <c:pt idx="1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5313</c:v>
                </c:pt>
                <c:pt idx="1">
                  <c:v>6632.7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2018 год (ожидаемое исполнение)</c:v>
                </c:pt>
                <c:pt idx="1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1084.0999999999999</c:v>
                </c:pt>
                <c:pt idx="1">
                  <c:v>66.400000000000006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2018 год (ожидаемое исполнение)</c:v>
                </c:pt>
                <c:pt idx="1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5359.6</c:v>
                </c:pt>
                <c:pt idx="1">
                  <c:v>3786.9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729088"/>
        <c:axId val="155926912"/>
        <c:axId val="0"/>
      </c:bar3DChart>
      <c:catAx>
        <c:axId val="154729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55926912"/>
        <c:crossesAt val="0"/>
        <c:auto val="1"/>
        <c:lblAlgn val="ctr"/>
        <c:lblOffset val="100"/>
        <c:noMultiLvlLbl val="0"/>
      </c:catAx>
      <c:valAx>
        <c:axId val="155926912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729088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Лист1!$B$3:$B$11</c:f>
              <c:numCache>
                <c:formatCode>General</c:formatCode>
                <c:ptCount val="9"/>
                <c:pt idx="0">
                  <c:v>5008</c:v>
                </c:pt>
                <c:pt idx="1">
                  <c:v>202.6</c:v>
                </c:pt>
                <c:pt idx="2">
                  <c:v>16.3</c:v>
                </c:pt>
                <c:pt idx="3">
                  <c:v>1194.0999999999999</c:v>
                </c:pt>
                <c:pt idx="4">
                  <c:v>335.7</c:v>
                </c:pt>
                <c:pt idx="5">
                  <c:v>72</c:v>
                </c:pt>
                <c:pt idx="6">
                  <c:v>3519.7</c:v>
                </c:pt>
                <c:pt idx="7">
                  <c:v>17.600000000000001</c:v>
                </c:pt>
                <c:pt idx="8">
                  <c:v>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БОРОДИНСКОГО </a:t>
            </a:r>
            <a:r>
              <a:rPr lang="ru-RU" sz="2000" b="1" dirty="0" smtClean="0"/>
              <a:t>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Бюджет 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2019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0700 </a:t>
            </a:r>
            <a:r>
              <a:rPr lang="ru-RU" dirty="0" smtClean="0"/>
              <a:t>«Образование»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1101 </a:t>
            </a:r>
            <a:r>
              <a:rPr lang="ru-RU" dirty="0" smtClean="0"/>
              <a:t>«Физическая культура»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1200</a:t>
            </a:r>
          </a:p>
          <a:p>
            <a:pPr algn="ctr"/>
            <a:r>
              <a:rPr lang="ru-RU" dirty="0" smtClean="0"/>
              <a:t> «Средства массовой информации» 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/>
                <a:ea typeface="Times New Roman"/>
              </a:rPr>
              <a:t>предусматриваются расходы </a:t>
            </a:r>
            <a:r>
              <a:rPr lang="ru-RU" sz="1400" dirty="0">
                <a:latin typeface="Times New Roman"/>
                <a:ea typeface="Times New Roman"/>
              </a:rPr>
              <a:t>на реализацию мероприятий муниципальной программы Бородинского сельского поселения Приморско-Ахтарского района «Молодежь Бородинского сельского поселения Приморско-Ахтарского района» в сумме 72,0 тыс. рублей на оплату услуг координатора по работе с 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944895" y="2420888"/>
            <a:ext cx="4185562" cy="1440160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Бородинского сельского поселения Приморско-Ахтарского района «Развитие физической культуры в Бородинском сельском поселении Приморско-Ахтарского района» в сумме 17,6 тыс. рублей на оплату услуг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спортинструктора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184482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Бородинского сельского поселения Приморско-Ахтарского района «Информационное обслуживание деятельности администрации  и Совета Бородинского сельского поселения Приморско-Ахтарского района» в сумме 120,0 тыс. рублей, на оплату услуг по размещению информационных материалов в районных и краевых печатных 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* </a:t>
            </a: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/>
                <a:ea typeface="Times New Roman"/>
              </a:rPr>
              <a:t>Расчет </a:t>
            </a:r>
            <a:r>
              <a:rPr lang="ru-RU" dirty="0">
                <a:latin typeface="Times New Roman"/>
                <a:ea typeface="Times New Roman"/>
              </a:rPr>
              <a:t>затрат по мероприятиям </a:t>
            </a:r>
            <a:r>
              <a:rPr lang="ru-RU" dirty="0" smtClean="0">
                <a:latin typeface="Times New Roman"/>
                <a:ea typeface="Times New Roman"/>
              </a:rPr>
              <a:t>муниципальных программ </a:t>
            </a:r>
            <a:r>
              <a:rPr lang="ru-RU" dirty="0">
                <a:latin typeface="Times New Roman"/>
                <a:ea typeface="Times New Roman"/>
              </a:rPr>
              <a:t>изложен в </a:t>
            </a:r>
            <a:r>
              <a:rPr lang="ru-RU" dirty="0" smtClean="0">
                <a:latin typeface="Times New Roman"/>
                <a:ea typeface="Times New Roman"/>
              </a:rPr>
              <a:t>финансово-экономических обоснованиях </a:t>
            </a:r>
            <a:r>
              <a:rPr lang="ru-RU" dirty="0">
                <a:latin typeface="Times New Roman"/>
                <a:ea typeface="Times New Roman"/>
              </a:rPr>
              <a:t>к </a:t>
            </a:r>
            <a:r>
              <a:rPr lang="ru-RU" dirty="0" smtClean="0">
                <a:latin typeface="Times New Roman"/>
                <a:ea typeface="Times New Roman"/>
              </a:rPr>
              <a:t>муниципальным программам.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      Средства бюджета Бородинского сельского поселения Приморско-Ахтарского района, направляемые на финансирование муниципальных </a:t>
            </a:r>
            <a:r>
              <a:rPr lang="ru-RU" dirty="0" smtClean="0">
                <a:latin typeface="Times New Roman"/>
                <a:ea typeface="Times New Roman"/>
              </a:rPr>
              <a:t>программ, а так же не программных мероприятий </a:t>
            </a:r>
            <a:r>
              <a:rPr lang="ru-RU" dirty="0">
                <a:latin typeface="Times New Roman"/>
                <a:ea typeface="Times New Roman"/>
              </a:rPr>
              <a:t>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год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1600" b="1" dirty="0">
                <a:solidFill>
                  <a:schemeClr val="tx1"/>
                </a:solidFill>
                <a:effectLst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10 486,0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.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/>
            </a:r>
            <a:b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Расходы    -  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10 486,0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</a:t>
            </a:r>
            <a:r>
              <a:rPr lang="ru-RU" b="1" dirty="0" smtClean="0"/>
              <a:t>2019 </a:t>
            </a:r>
            <a:r>
              <a:rPr lang="ru-RU" b="1" dirty="0"/>
              <a:t>год в сравнении с </a:t>
            </a:r>
            <a:r>
              <a:rPr lang="ru-RU" b="1" dirty="0" smtClean="0"/>
              <a:t>ожидаемым исполнением за  </a:t>
            </a:r>
            <a:r>
              <a:rPr lang="ru-RU" b="1" dirty="0" smtClean="0"/>
              <a:t>2018год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47336620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89596" y="3068960"/>
            <a:ext cx="277489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Доходы, поступающие от налогоплательщиков, расположенных на территории поселения планируются в сумме 6699,1 тыс. рублей.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Среди налоговых доходов основной объем поступлений приходится на: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земельный налог – 56,4 %; 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налог на доходы физических лиц – 17,9 %;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доходы от уплаты акцизов на нефтепродукты – 17,8 %.</a:t>
            </a: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2019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398285"/>
              </p:ext>
            </p:extLst>
          </p:nvPr>
        </p:nvGraphicFramePr>
        <p:xfrm>
          <a:off x="611560" y="1696564"/>
          <a:ext cx="7704856" cy="41086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01617"/>
                <a:gridCol w="853786"/>
                <a:gridCol w="850706"/>
                <a:gridCol w="674406"/>
                <a:gridCol w="831458"/>
                <a:gridCol w="692883"/>
              </a:tblGrid>
              <a:tr h="41008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бюджета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ненный бюджет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01.11.2018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емое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2019 г. к ожидаемому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 г.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111,1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1174,1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1174,1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1192,7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-23,9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2460,0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2585,0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3780,0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1195,0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146,2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прибыли МУПов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компенсации затрат 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1003,6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-1003,6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поступления штрафов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5211,9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6397,1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6699,1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776864" cy="597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Бородинского сельского поселения Приморско-Ахтарского района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2019 год запланированы расходы в сумме 10486,0 тыс. рублей, что на 7,7 % больше первоначально утвержденных расходов бюджета поселения на 2018 год и на 36,2 % меньше уточненного бюджета поселения за 2018 год.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523815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49263"/>
              </p:ext>
            </p:extLst>
          </p:nvPr>
        </p:nvGraphicFramePr>
        <p:xfrm>
          <a:off x="457200" y="1556792"/>
          <a:ext cx="8229600" cy="42399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3237"/>
                <a:gridCol w="1226210"/>
                <a:gridCol w="1226210"/>
                <a:gridCol w="920069"/>
                <a:gridCol w="916778"/>
                <a:gridCol w="627096"/>
              </a:tblGrid>
              <a:tr h="4010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 на 2019 год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Уточненный бюджет на 1.11.2018 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Ожидаемое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  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2019 г. к ожидаемому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 г.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Общегосударственные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Вопросы, в том числе: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4904,5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4893,5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5008,0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высшего должностного лица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674,9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674,9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2866,5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2866,5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2946,1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79,6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47,6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47,6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52,5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резервные фонды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другие общегосударственные вопросы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1304,5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1304,5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1139,7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-164,8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87,4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202,6 тыс. рублей, на содержание инспектора ВУБ, в рамках предусмотренных субвенций из краевого бюджета, что на 1,5 тыс. рублей больше расходов бюджета уточненных на 01.11.2018 года.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0300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Бородинского сельского поселения Приморско-Ахтарского района «Обеспечение безопасности населения Бородинского сельского поселения Приморско-Ахтарского района» на 2019 год в сумме 16,3 тыс. рублей.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01008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По разделу 0400 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«Национальная экономика»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планируются расходы в сумме – 1194,1 тыс. рублей, в том числе:</a:t>
            </a:r>
          </a:p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    - по подразделу 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«Дорожное хозяйство (дорожные фонды)»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- в рамках муниципальной программы Бородинского сельского поселения Приморско-Ахтарского района «Развитие Бородинского сельского поселения Приморско-Ахтарского района в сфере строительства, архитектуры и дорожного хозяйства» подпрограммы «Ремонт и содержание автомобильных дорог Бородинского сельского поселения Приморско-Ахтарского района» предусмотрены средства на 2019 год в сумме 1135,2 тыс. рублей на ремонт и содержание дорог населенных пунктов Бородинского сельского поселения Приморско-Ахтарского района; подпрограммы «Повышение безопасности дорожного движения в Бородинском сельском поселении Приморско-Ахтарского района» предусмотрены средства на 2019 год в сумме 57,5 тыс. рублей на совершенствование дорожных условий, установку дорожных знаков.</a:t>
            </a:r>
          </a:p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  - по подразделу 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«Другие вопросы в области национальной экономики»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- в рамках муниципальной программы Бородинского сельского поселения Приморско-Ахтарского района «Экономическое развитие Бородинского сельского поселения Приморско-Ахтарского района» предусматриваются расходы на 2019 год в сумме 1,4 тыс. рублей, на создание благоприятных условий для развития малого и среднего предпринимательства на территории Бородинского сельского поселения Приморско-Ахтарского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07704" y="270087"/>
            <a:ext cx="5472608" cy="223209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По разделу 0500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предусмотрены расходы в рамках муниципальной программы Бородинского сельского поселения Приморско-Ахтарского района «Развитие жилищно-коммунального хозяйства и благоустройства в Бородинском сельском поселении Приморско-Ахтарского района» в сумме 335,7 тыс. рублей.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        Финансирование расходов предусмотрено по двум подпрограмм.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538486" cy="300088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«Коммунальное хозяйство»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«Развитие системы водоснабжения Бородинского сельского поселения Приморско-Ахтарского района» предусмотрены средства на 2019 год в сумме 50,0 тыс. рублей на проведение комплекса мероприятий по ремонту объектов водоснабжения в Бородинском сельском поселении Приморско-Ахтарского района.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27983" y="2885621"/>
            <a:ext cx="4608513" cy="2991651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«Благоустройство»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«Благоустройство Бородинского сельского  поселения Приморско-Ахтарского района» предусмотрены средства на 2019 год в сумме 285,7 тыс. рублей на организацию работ по благоустройству населенных пунктов </a:t>
            </a:r>
            <a:r>
              <a:rPr lang="ru-RU" sz="1400" dirty="0" smtClean="0">
                <a:latin typeface="Times New Roman"/>
                <a:ea typeface="Times New Roman"/>
              </a:rPr>
              <a:t>поселения, </a:t>
            </a:r>
            <a:r>
              <a:rPr lang="ru-RU" sz="1400" dirty="0">
                <a:latin typeface="Times New Roman"/>
                <a:ea typeface="Times New Roman"/>
              </a:rPr>
              <a:t>в том числе на оплату за уличного освещения, содержание мест захоронения, организацию сбора и вывоза ТБО и  прочие мероприятия по благоустройству поселения.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483768" y="206961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2818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endParaRPr lang="ru-RU" sz="14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39319" y="1795976"/>
            <a:ext cx="8504773" cy="4622417"/>
            <a:chOff x="899592" y="2276872"/>
            <a:chExt cx="7778031" cy="348407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99592" y="2276872"/>
              <a:ext cx="3856339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19350" y="2296336"/>
              <a:ext cx="3658273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26609" y="4104761"/>
              <a:ext cx="6322064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83568" y="318648"/>
            <a:ext cx="80967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>
                <a:latin typeface="Times New Roman"/>
                <a:ea typeface="Times New Roman"/>
              </a:rPr>
              <a:t>Расходы по разделу 0800 </a:t>
            </a:r>
            <a:r>
              <a:rPr lang="ru-RU" b="1" dirty="0">
                <a:latin typeface="Times New Roman"/>
                <a:ea typeface="Times New Roman"/>
              </a:rPr>
              <a:t>«Культура» </a:t>
            </a:r>
            <a:r>
              <a:rPr lang="ru-RU" dirty="0">
                <a:latin typeface="Times New Roman"/>
                <a:ea typeface="Times New Roman"/>
              </a:rPr>
              <a:t>предусматриваются в рамках муниципальной программы Бородинского сельского поселения Приморско-Ахтарского района «Развитие культуры Бородинского сельского поселения Приморско-Ахтарского района» в сумме 3519,7 тыс. рублей.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Финансирование расходов предусмотрено по трем подпрограмм.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87896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>
                <a:latin typeface="Times New Roman"/>
                <a:ea typeface="Times New Roman"/>
              </a:rPr>
              <a:t>По подпрограмме «Организация досуга, предоставление услуг организаций культуры» предусмотрены средства на 2019 год в сумме 2971,0 тыс. рублей на финансовое обеспечение деятельности МКУ «СДК ст. Бородинской» по организации досуга.</a:t>
            </a:r>
            <a:endParaRPr lang="ru-RU" sz="16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870651"/>
            <a:ext cx="40720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</a:rPr>
              <a:t>По подпрограмме «Организация библиотечного обслуживания населения»</a:t>
            </a:r>
          </a:p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</a:rPr>
              <a:t>предусмотрены средства на 2019 год в сумме 548,7 тыс. рублей на финансовое обеспечение деятельности МКУК «Бородинская ПБ» по организации библиотечного обслуживания.</a:t>
            </a:r>
            <a:endParaRPr lang="ru-RU" sz="1600" i="1" dirty="0">
              <a:latin typeface="Times New Roman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10" y="4220851"/>
            <a:ext cx="691276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По подпрограмме «Кадровое обеспечение сферы культуры Бородинского сельского поселения Приморско-Ахтарского района» на 2019 год средства не местного бюджета предусмотрены, так как субсидии из краевого бюджета на повышение уровня средней заработной платы работников муниципальных учреждений отрасли культуры в соответствии с планом мероприятий (дорожной картой) на условиях </a:t>
            </a:r>
            <a:r>
              <a:rPr lang="ru-RU" sz="1600" i="1" dirty="0" err="1">
                <a:latin typeface="Times New Roman"/>
                <a:ea typeface="Times New Roman"/>
              </a:rPr>
              <a:t>софинансирования</a:t>
            </a:r>
            <a:r>
              <a:rPr lang="ru-RU" sz="1600" i="1" dirty="0">
                <a:latin typeface="Times New Roman"/>
                <a:ea typeface="Times New Roman"/>
              </a:rPr>
              <a:t> на 2019 год не выделялись.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539</TotalTime>
  <Words>1079</Words>
  <Application>Microsoft Office PowerPoint</Application>
  <PresentationFormat>Экран (4:3)</PresentationFormat>
  <Paragraphs>189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БОРОДИНСКОГО СЕЛЬСКОГО ПОСЕЛЕНИЯ ПРИМОРСКО-АХТАРСКОГО РАЙОНА  </vt:lpstr>
      <vt:lpstr> Основные параметры проекта бюджета поселения  на 2019 год   </vt:lpstr>
      <vt:lpstr>Проект бюджета поселения по налоговым и неналоговым доходам на 2019 год представлен в следующей таблице:</vt:lpstr>
      <vt:lpstr>Презентация PowerPoint</vt:lpstr>
      <vt:lpstr>  Расходы бюджета Бородинского сельского поселения Приморско-Ахтарского района Проектом решения о бюджете на 2019 год запланированы расходы в сумме 10486,0 тыс. рублей, что на 7,7 % больше первоначально утвержденных расходов бюджета поселения на 2018 год и на 36,2 % меньше уточненного бюджета поселения за 2018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Волошина Вера Лукьяновна</cp:lastModifiedBy>
  <cp:revision>49</cp:revision>
  <dcterms:modified xsi:type="dcterms:W3CDTF">2019-07-11T07:56:16Z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