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209" autoAdjust="0"/>
  </p:normalViewPr>
  <p:slideViewPr>
    <p:cSldViewPr snapToGrid="0" showGuides="1">
      <p:cViewPr varScale="1">
        <p:scale>
          <a:sx n="57" d="100"/>
          <a:sy n="57" d="100"/>
        </p:scale>
        <p:origin x="84" y="96"/>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4/10/2018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4/10/2018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Aparajita</vt:lpstr>
      <vt:lpstr>Arial</vt:lpstr>
      <vt:lpstr>Arial Black</vt:lpstr>
      <vt:lpstr>Arial Narrow</vt:lpstr>
      <vt:lpstr>Book Antiqua</vt:lpstr>
      <vt:lpstr>Calibri</vt:lpstr>
      <vt:lpstr>Courier New</vt:lpstr>
      <vt:lpstr>Times New Roman</vt:lpstr>
      <vt:lpstr>Wingdings</vt:lpstr>
      <vt:lpstr>Wingdings 2</vt: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Кузнецова Татьяна Владиславовна</cp:lastModifiedBy>
  <cp:revision>4543</cp:revision>
  <cp:lastPrinted>2018-02-01T09:35:01Z</cp:lastPrinted>
  <dcterms:created xsi:type="dcterms:W3CDTF">2010-08-23T12:41:44Z</dcterms:created>
  <dcterms:modified xsi:type="dcterms:W3CDTF">2018-04-10T10:24:18Z</dcterms:modified>
</cp:coreProperties>
</file>