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3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22F6-CBA6-4554-AF1B-8A8712F26397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B0B63-DAF3-46BA-B0EF-B2A16281FF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60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B633-8FDC-4875-8672-8CD0755E1EB8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03DB0-8171-4E6C-9FE4-76AF715B84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4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2CFE57-1FE1-4007-ACC3-8DC95E75CDF0}" type="datetimeFigureOut">
              <a:rPr lang="ru-RU" smtClean="0"/>
              <a:t>10.06.2019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:\Новая папка\проект\бабуш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67" y="1196752"/>
            <a:ext cx="314105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3645025"/>
            <a:ext cx="9143999" cy="10801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Легальная заработная плата – право каждого работника и обязанность каждого работодателя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8" name="Picture 4" descr="F:\Новая папка\проект\девуш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196752"/>
            <a:ext cx="211510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3" y="59500"/>
            <a:ext cx="7922029" cy="1056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СЕРАЯ ЗАРПЛАТА ЛИШАЕТ ВАС СОЦИАЛЬНЫХ ГАРАНТИЙ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59501"/>
            <a:ext cx="962980" cy="993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F:\Новая папка\проект\отпуск_files\i_08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66429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Новая папка\проект\домик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96752"/>
            <a:ext cx="208823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Новая папка\проект\дерево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388" y="1196752"/>
            <a:ext cx="980727" cy="252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Молния 10"/>
          <p:cNvSpPr/>
          <p:nvPr/>
        </p:nvSpPr>
        <p:spPr>
          <a:xfrm>
            <a:off x="1835696" y="1196751"/>
            <a:ext cx="360040" cy="2520279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олния 19"/>
          <p:cNvSpPr/>
          <p:nvPr/>
        </p:nvSpPr>
        <p:spPr>
          <a:xfrm>
            <a:off x="7884368" y="1196751"/>
            <a:ext cx="432048" cy="2520279"/>
          </a:xfrm>
          <a:prstGeom prst="lightningBol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1196751"/>
            <a:ext cx="2160240" cy="36004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ЗАДУМАЙТЕСЬ О БУДУЩЕМ…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81394" y="2725828"/>
            <a:ext cx="1210486" cy="991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bg1"/>
                </a:solidFill>
                <a:latin typeface="Arial Black" pitchFamily="34" charset="0"/>
              </a:rPr>
              <a:t>СЕРАЯ ЗАРПЛАТА ЛИШАЕТ ВАС ДОСТОЙНОЙ ПЕНСИИ</a:t>
            </a:r>
            <a:endParaRPr lang="ru-RU" sz="9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40119" y="1115617"/>
            <a:ext cx="1872208" cy="585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Arial Black" pitchFamily="34" charset="0"/>
              </a:rPr>
              <a:t>ЗАДУМАЙТЕСЬ О ДЕТЯХ</a:t>
            </a:r>
            <a:endParaRPr lang="ru-RU" sz="1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79912" y="3140968"/>
            <a:ext cx="2376264" cy="576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Arial Black" pitchFamily="34" charset="0"/>
              </a:rPr>
              <a:t>СЕРАЯ ЗАРПЛАТА ПОДРЫВАЕТ ОСНОВЫ ГОСУДАРСТВЕННОЙ ПОДДЕРЖКИ СЕМЬИ, МАТЕРИНСТВА И ДЕТСТВА</a:t>
            </a:r>
            <a:endParaRPr lang="ru-RU" sz="900" dirty="0"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96136" y="1196751"/>
            <a:ext cx="2088232" cy="360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50" dirty="0" smtClean="0">
                <a:solidFill>
                  <a:schemeClr val="tx1"/>
                </a:solidFill>
                <a:latin typeface="Arial Black" pitchFamily="34" charset="0"/>
              </a:rPr>
              <a:t>ЗАДУМАЙТЕСЬ О РАЗВИТИИ</a:t>
            </a:r>
            <a:endParaRPr lang="ru-RU" sz="95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84368" y="2924944"/>
            <a:ext cx="125963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bg1"/>
                </a:solidFill>
                <a:latin typeface="Arial Black" pitchFamily="34" charset="0"/>
              </a:rPr>
              <a:t>СЕРАЯ ЗАРПЛАТА НЕ ПОЗВОЛИТ ВАМ ПОЛУЧИТЬ КРЕДИТ ИЛИ НАЛОГОВЫЙ ВЫЧЕТ</a:t>
            </a:r>
            <a:endParaRPr lang="ru-RU" sz="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27583" y="4725144"/>
            <a:ext cx="4825567" cy="10801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СКАЖИ «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НЕТ!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» ЗАРАБОТНОЙ ПЛАТЕ                        В КОНВЕРТЕ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4509120"/>
            <a:ext cx="1008111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!</a:t>
            </a:r>
            <a:endParaRPr lang="ru-RU" sz="10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0628" y="5753473"/>
            <a:ext cx="2979204" cy="843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Сообщить о фактах выплаты «серой» зарплаты можно  по </a:t>
            </a:r>
            <a:r>
              <a:rPr lang="ru-RU" sz="1600" b="1" dirty="0" smtClean="0">
                <a:solidFill>
                  <a:schemeClr val="tx1"/>
                </a:solidFill>
              </a:rPr>
              <a:t>телефону: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39" name="Picture 15" descr="F:\Новая папка\проект\2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326" y="4725144"/>
            <a:ext cx="2852161" cy="205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2886638" y="5949280"/>
            <a:ext cx="3225690" cy="792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(8172) 57-06-25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1367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718</TotalTime>
  <Words>79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с убыточными организациями</dc:title>
  <dc:creator>Болдырева Виктория Михайловна</dc:creator>
  <cp:lastModifiedBy>Колесникова Марина Юрьевна</cp:lastModifiedBy>
  <cp:revision>62</cp:revision>
  <cp:lastPrinted>2019-05-23T12:01:16Z</cp:lastPrinted>
  <dcterms:created xsi:type="dcterms:W3CDTF">2018-02-16T12:00:02Z</dcterms:created>
  <dcterms:modified xsi:type="dcterms:W3CDTF">2019-06-10T06:21:20Z</dcterms:modified>
</cp:coreProperties>
</file>