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1581" r:id="rId2"/>
    <p:sldId id="1404" r:id="rId3"/>
    <p:sldId id="1596" r:id="rId4"/>
    <p:sldId id="1583" r:id="rId5"/>
    <p:sldId id="1584" r:id="rId6"/>
    <p:sldId id="1597" r:id="rId7"/>
    <p:sldId id="1572" r:id="rId8"/>
    <p:sldId id="1598" r:id="rId9"/>
    <p:sldId id="1600" r:id="rId10"/>
    <p:sldId id="1594" r:id="rId11"/>
  </p:sldIdLst>
  <p:sldSz cx="10333038" cy="8208963"/>
  <p:notesSz cx="6797675" cy="99282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5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5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5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5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5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5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5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5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5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586">
          <p15:clr>
            <a:srgbClr val="A4A3A4"/>
          </p15:clr>
        </p15:guide>
        <p15:guide id="2" pos="325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DD88"/>
    <a:srgbClr val="33CCFF"/>
    <a:srgbClr val="FF6600"/>
    <a:srgbClr val="FFFF99"/>
    <a:srgbClr val="FF3300"/>
    <a:srgbClr val="FF9900"/>
    <a:srgbClr val="CCCC00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330" autoAdjust="0"/>
    <p:restoredTop sz="97853" autoAdjust="0"/>
  </p:normalViewPr>
  <p:slideViewPr>
    <p:cSldViewPr>
      <p:cViewPr varScale="1">
        <p:scale>
          <a:sx n="87" d="100"/>
          <a:sy n="87" d="100"/>
        </p:scale>
        <p:origin x="-372" y="-78"/>
      </p:cViewPr>
      <p:guideLst>
        <p:guide orient="horz" pos="2586"/>
        <p:guide pos="325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33582" cy="464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032" tIns="45518" rIns="91032" bIns="45518" numCol="1" anchor="t" anchorCtr="0" compatLnSpc="1">
            <a:prstTxWarp prst="textNoShape">
              <a:avLst/>
            </a:prstTxWarp>
          </a:bodyPr>
          <a:lstStyle>
            <a:lvl1pPr defTabSz="912813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529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60901" y="0"/>
            <a:ext cx="2933582" cy="464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032" tIns="45518" rIns="91032" bIns="45518" numCol="1" anchor="t" anchorCtr="0" compatLnSpc="1">
            <a:prstTxWarp prst="textNoShape">
              <a:avLst/>
            </a:prstTxWarp>
          </a:bodyPr>
          <a:lstStyle>
            <a:lvl1pPr algn="r" defTabSz="912813">
              <a:defRPr sz="1200"/>
            </a:lvl1pPr>
          </a:lstStyle>
          <a:p>
            <a:pPr>
              <a:defRPr/>
            </a:pPr>
            <a:fld id="{507FFA92-4467-40D8-914F-D4DF998365A3}" type="datetime1">
              <a:rPr lang="ru-RU"/>
              <a:pPr>
                <a:defRPr/>
              </a:pPr>
              <a:t>06.07.2017</a:t>
            </a:fld>
            <a:endParaRPr lang="ru-RU"/>
          </a:p>
        </p:txBody>
      </p:sp>
      <p:sp>
        <p:nvSpPr>
          <p:cNvPr id="2529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43148"/>
            <a:ext cx="2933582" cy="464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032" tIns="45518" rIns="91032" bIns="45518" numCol="1" anchor="b" anchorCtr="0" compatLnSpc="1">
            <a:prstTxWarp prst="textNoShape">
              <a:avLst/>
            </a:prstTxWarp>
          </a:bodyPr>
          <a:lstStyle>
            <a:lvl1pPr defTabSz="912813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529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60901" y="9443148"/>
            <a:ext cx="2933582" cy="464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032" tIns="45518" rIns="91032" bIns="45518" numCol="1" anchor="b" anchorCtr="0" compatLnSpc="1">
            <a:prstTxWarp prst="textNoShape">
              <a:avLst/>
            </a:prstTxWarp>
          </a:bodyPr>
          <a:lstStyle>
            <a:lvl1pPr algn="r" defTabSz="912813">
              <a:defRPr sz="1200"/>
            </a:lvl1pPr>
          </a:lstStyle>
          <a:p>
            <a:pPr>
              <a:defRPr/>
            </a:pPr>
            <a:fld id="{856F4B9B-33AD-4CD7-BBCE-C46F51D3D4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07679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351" cy="496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964" tIns="44980" rIns="89964" bIns="44980" numCol="1" anchor="t" anchorCtr="0" compatLnSpc="1">
            <a:prstTxWarp prst="textNoShape">
              <a:avLst/>
            </a:prstTxWarp>
          </a:bodyPr>
          <a:lstStyle>
            <a:lvl1pPr defTabSz="896938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728" y="0"/>
            <a:ext cx="2946351" cy="496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964" tIns="44980" rIns="89964" bIns="44980" numCol="1" anchor="t" anchorCtr="0" compatLnSpc="1">
            <a:prstTxWarp prst="textNoShape">
              <a:avLst/>
            </a:prstTxWarp>
          </a:bodyPr>
          <a:lstStyle>
            <a:lvl1pPr algn="r" defTabSz="896938">
              <a:defRPr sz="1200"/>
            </a:lvl1pPr>
          </a:lstStyle>
          <a:p>
            <a:pPr>
              <a:defRPr/>
            </a:pPr>
            <a:fld id="{15D6D7AB-318A-491B-B450-80051D62A240}" type="datetime1">
              <a:rPr lang="ru-RU"/>
              <a:pPr>
                <a:defRPr/>
              </a:pPr>
              <a:t>06.07.2017</a:t>
            </a:fld>
            <a:endParaRPr lang="ru-RU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58863" y="746125"/>
            <a:ext cx="4684712" cy="37226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8332" y="4716027"/>
            <a:ext cx="5441012" cy="4467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964" tIns="44980" rIns="89964" bIns="449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0467"/>
            <a:ext cx="2946351" cy="496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964" tIns="44980" rIns="89964" bIns="44980" numCol="1" anchor="b" anchorCtr="0" compatLnSpc="1">
            <a:prstTxWarp prst="textNoShape">
              <a:avLst/>
            </a:prstTxWarp>
          </a:bodyPr>
          <a:lstStyle>
            <a:lvl1pPr defTabSz="896938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30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728" y="9430467"/>
            <a:ext cx="2946351" cy="496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964" tIns="44980" rIns="89964" bIns="44980" numCol="1" anchor="b" anchorCtr="0" compatLnSpc="1">
            <a:prstTxWarp prst="textNoShape">
              <a:avLst/>
            </a:prstTxWarp>
          </a:bodyPr>
          <a:lstStyle>
            <a:lvl1pPr algn="r" defTabSz="896938">
              <a:defRPr sz="1200"/>
            </a:lvl1pPr>
          </a:lstStyle>
          <a:p>
            <a:pPr>
              <a:defRPr/>
            </a:pPr>
            <a:fld id="{21764EEB-893E-4717-BEE5-6782671DF3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62349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dirty="0" smtClean="0"/>
              <a:t>Использовать на селекторных совещаниях за неделю </a:t>
            </a:r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0757735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E43AA6-CFEF-4C4D-8F3B-30814C9ACEDC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6278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dirty="0" smtClean="0"/>
              <a:t>Использовать на селекторных совещаниях за неделю </a:t>
            </a:r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075773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dirty="0" smtClean="0"/>
              <a:t>Использовать на селекторных совещаниях за неделю </a:t>
            </a:r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0716603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E43AA6-CFEF-4C4D-8F3B-30814C9ACEDC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62780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E43AA6-CFEF-4C4D-8F3B-30814C9ACEDC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62780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E43AA6-CFEF-4C4D-8F3B-30814C9ACEDC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41210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7"/>
          <p:cNvSpPr txBox="1">
            <a:spLocks noGrp="1" noChangeArrowheads="1"/>
          </p:cNvSpPr>
          <p:nvPr/>
        </p:nvSpPr>
        <p:spPr bwMode="auto">
          <a:xfrm>
            <a:off x="3851325" y="9430467"/>
            <a:ext cx="2944754" cy="496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25" tIns="45762" rIns="91525" bIns="45762" anchor="b"/>
          <a:lstStyle/>
          <a:p>
            <a:pPr algn="r" defTabSz="911225"/>
            <a:fld id="{9C777345-369E-4590-944D-BAD85A718E4D}" type="slidenum">
              <a:rPr lang="ru-RU" sz="1200">
                <a:latin typeface="Arial" charset="0"/>
              </a:rPr>
              <a:pPr algn="r" defTabSz="911225"/>
              <a:t>7</a:t>
            </a:fld>
            <a:endParaRPr lang="ru-RU" sz="1200">
              <a:latin typeface="Arial" charset="0"/>
            </a:endParaRPr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57275" y="742950"/>
            <a:ext cx="4689475" cy="3724275"/>
          </a:xfrm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928" y="4716026"/>
            <a:ext cx="5437821" cy="4468731"/>
          </a:xfrm>
          <a:noFill/>
          <a:ln/>
        </p:spPr>
        <p:txBody>
          <a:bodyPr lIns="62784" tIns="31393" rIns="62784" bIns="31393"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42683846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7"/>
          <p:cNvSpPr txBox="1">
            <a:spLocks noGrp="1" noChangeArrowheads="1"/>
          </p:cNvSpPr>
          <p:nvPr/>
        </p:nvSpPr>
        <p:spPr bwMode="auto">
          <a:xfrm>
            <a:off x="3851325" y="9430467"/>
            <a:ext cx="2944754" cy="496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25" tIns="45762" rIns="91525" bIns="45762" anchor="b"/>
          <a:lstStyle/>
          <a:p>
            <a:pPr algn="r" defTabSz="911225"/>
            <a:fld id="{9C777345-369E-4590-944D-BAD85A718E4D}" type="slidenum">
              <a:rPr lang="ru-RU" sz="1200">
                <a:latin typeface="Arial" charset="0"/>
              </a:rPr>
              <a:pPr algn="r" defTabSz="911225"/>
              <a:t>8</a:t>
            </a:fld>
            <a:endParaRPr lang="ru-RU" sz="1200">
              <a:latin typeface="Arial" charset="0"/>
            </a:endParaRPr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57275" y="742950"/>
            <a:ext cx="4689475" cy="3724275"/>
          </a:xfrm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928" y="4716026"/>
            <a:ext cx="5437821" cy="4468731"/>
          </a:xfrm>
          <a:noFill/>
          <a:ln/>
        </p:spPr>
        <p:txBody>
          <a:bodyPr lIns="62784" tIns="31393" rIns="62784" bIns="31393"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9161932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7"/>
          <p:cNvSpPr txBox="1">
            <a:spLocks noGrp="1" noChangeArrowheads="1"/>
          </p:cNvSpPr>
          <p:nvPr/>
        </p:nvSpPr>
        <p:spPr bwMode="auto">
          <a:xfrm>
            <a:off x="3851325" y="9430467"/>
            <a:ext cx="2944754" cy="496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25" tIns="45762" rIns="91525" bIns="45762" anchor="b"/>
          <a:lstStyle/>
          <a:p>
            <a:pPr algn="r" defTabSz="911225"/>
            <a:fld id="{9C777345-369E-4590-944D-BAD85A718E4D}" type="slidenum">
              <a:rPr lang="ru-RU" sz="1200">
                <a:latin typeface="Arial" charset="0"/>
              </a:rPr>
              <a:pPr algn="r" defTabSz="911225"/>
              <a:t>9</a:t>
            </a:fld>
            <a:endParaRPr lang="ru-RU" sz="1200">
              <a:latin typeface="Arial" charset="0"/>
            </a:endParaRPr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57275" y="742950"/>
            <a:ext cx="4689475" cy="3724275"/>
          </a:xfrm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928" y="4716026"/>
            <a:ext cx="5437821" cy="4468731"/>
          </a:xfrm>
          <a:noFill/>
          <a:ln/>
        </p:spPr>
        <p:txBody>
          <a:bodyPr lIns="62784" tIns="31393" rIns="62784" bIns="31393"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294528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74700" y="2549525"/>
            <a:ext cx="8783638" cy="17605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9400" y="4651375"/>
            <a:ext cx="7234238" cy="20986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7A8A60-61EB-4BFC-815C-3A7F37DDBCFC}" type="datetime1">
              <a:rPr lang="ru-RU"/>
              <a:pPr>
                <a:defRPr/>
              </a:pPr>
              <a:t>06.07.2017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B3A235-68BD-4E71-B1D9-8F7115B1C7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73A9C1-682E-4139-9319-DEDEF2F68D8D}" type="datetime1">
              <a:rPr lang="ru-RU"/>
              <a:pPr>
                <a:defRPr/>
              </a:pPr>
              <a:t>06.07.2017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FB8150-8DAC-42A8-9F1F-FED8C200C3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493000" y="328613"/>
            <a:ext cx="2324100" cy="70040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15938" y="328613"/>
            <a:ext cx="6824662" cy="70040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F4219B-6573-4FE7-8516-089600BEF043}" type="datetime1">
              <a:rPr lang="ru-RU"/>
              <a:pPr>
                <a:defRPr/>
              </a:pPr>
              <a:t>06.07.2017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ED0AA3-BB73-4D3F-A5B8-D8FC718C76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5938" y="328613"/>
            <a:ext cx="9301162" cy="13684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515938" y="1916113"/>
            <a:ext cx="9301162" cy="5416550"/>
          </a:xfrm>
        </p:spPr>
        <p:txBody>
          <a:bodyPr lIns="105952" tIns="52976" rIns="105952" bIns="52976"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74C4D9-FA59-4E32-BE10-7EB9DBA6E12A}" type="datetime1">
              <a:rPr lang="ru-RU"/>
              <a:pPr>
                <a:defRPr/>
              </a:pPr>
              <a:t>06.07.2017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DB2C5C-284F-44D5-8CD6-66B82A41A9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515938" y="328613"/>
            <a:ext cx="9301162" cy="70040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BC633B-6DD5-401A-8AE4-191665BBB501}" type="datetime1">
              <a:rPr lang="ru-RU"/>
              <a:pPr>
                <a:defRPr/>
              </a:pPr>
              <a:t>06.07.2017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5991DB-17EA-45B1-B12F-586AD7A9DE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F84BAE-74F3-42A7-BDBD-B03D77D7CDC5}" type="datetime1">
              <a:rPr lang="ru-RU"/>
              <a:pPr>
                <a:defRPr/>
              </a:pPr>
              <a:t>06.07.2017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E4785E-04B6-408F-872A-5D0F26D314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5975" y="5275263"/>
            <a:ext cx="8783638" cy="16303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15975" y="3479800"/>
            <a:ext cx="8783638" cy="179546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6A5C4C-5EA2-468D-B033-1272DC7AF9A3}" type="datetime1">
              <a:rPr lang="ru-RU"/>
              <a:pPr>
                <a:defRPr/>
              </a:pPr>
              <a:t>06.07.2017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9E6DA1-4086-4EF9-9090-20C7FD4D1E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5938" y="1916113"/>
            <a:ext cx="4573587" cy="5416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41925" y="1916113"/>
            <a:ext cx="4575175" cy="5416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B4467E-6A9A-468A-9ADE-C84453FC4F01}" type="datetime1">
              <a:rPr lang="ru-RU"/>
              <a:pPr>
                <a:defRPr/>
              </a:pPr>
              <a:t>06.07.2017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2705CD-D421-4282-ACD2-52F00F2A8F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15938" y="1836738"/>
            <a:ext cx="4565650" cy="766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5938" y="2603500"/>
            <a:ext cx="4565650" cy="4729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248275" y="1836738"/>
            <a:ext cx="4568825" cy="766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248275" y="2603500"/>
            <a:ext cx="4568825" cy="4729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A025F7-F8FE-4040-AB0A-D831D67AA232}" type="datetime1">
              <a:rPr lang="ru-RU"/>
              <a:pPr>
                <a:defRPr/>
              </a:pPr>
              <a:t>06.07.2017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8E3AFC-2E08-4EBE-8877-5421F78228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7815FB-D81D-40D5-A8E9-856050DD9DAB}" type="datetime1">
              <a:rPr lang="ru-RU"/>
              <a:pPr>
                <a:defRPr/>
              </a:pPr>
              <a:t>06.07.2017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13086C-7F64-42D7-9E66-B47F21DAA6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8507B1-A923-40A6-9701-CA1A7865EB58}" type="datetime1">
              <a:rPr lang="ru-RU"/>
              <a:pPr>
                <a:defRPr/>
              </a:pPr>
              <a:t>06.07.2017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AACBCD-7440-431D-9B85-FC20289C07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5938" y="327025"/>
            <a:ext cx="3400425" cy="13906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40188" y="327025"/>
            <a:ext cx="5776912" cy="700563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5938" y="1717675"/>
            <a:ext cx="3400425" cy="56149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4D4CA9-5ED4-4F8E-B053-B027C1E38A53}" type="datetime1">
              <a:rPr lang="ru-RU"/>
              <a:pPr>
                <a:defRPr/>
              </a:pPr>
              <a:t>06.07.2017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771D40-36DB-43B4-AACE-4BB9C2BCFD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5650" y="5746750"/>
            <a:ext cx="6199188" cy="67786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25650" y="733425"/>
            <a:ext cx="6199188" cy="4926013"/>
          </a:xfrm>
        </p:spPr>
        <p:txBody>
          <a:bodyPr lIns="105952" tIns="52976" rIns="105952" bIns="52976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25650" y="6424613"/>
            <a:ext cx="6199188" cy="9636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A4127-5487-4BBB-8848-CFA302D04058}" type="datetime1">
              <a:rPr lang="ru-RU"/>
              <a:pPr>
                <a:defRPr/>
              </a:pPr>
              <a:t>06.07.2017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EC5F31-67C0-4AF4-9FCF-6909C42471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CCFF"/>
            </a:gs>
            <a:gs pos="100000">
              <a:srgbClr val="FFFF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5938" y="328613"/>
            <a:ext cx="9301162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5938" tIns="52970" rIns="105938" bIns="5297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5938" y="1916113"/>
            <a:ext cx="9301162" cy="541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5938" tIns="52970" rIns="105938" bIns="5297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5938" y="7475538"/>
            <a:ext cx="2411412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5938" tIns="52970" rIns="105938" bIns="52970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fld id="{4AA1CD8C-D497-4C64-B4A3-E469C5035582}" type="datetime1">
              <a:rPr lang="ru-RU"/>
              <a:pPr>
                <a:defRPr/>
              </a:pPr>
              <a:t>06.07.2017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30600" y="7475538"/>
            <a:ext cx="3271838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5938" tIns="52970" rIns="105938" bIns="52970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05688" y="7475538"/>
            <a:ext cx="2411412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5938" tIns="52970" rIns="105938" bIns="52970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606932CD-AC71-4BAF-A671-FAA283D9E3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defTabSz="1058863" rtl="0" eaLnBrk="0" fontAlgn="base" hangingPunct="0"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Times New Roman" pitchFamily="18" charset="0"/>
          <a:ea typeface="+mj-ea"/>
          <a:cs typeface="+mj-cs"/>
        </a:defRPr>
      </a:lvl1pPr>
      <a:lvl2pPr algn="ctr" defTabSz="1058863" rtl="0" eaLnBrk="0" fontAlgn="base" hangingPunct="0"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Times New Roman" pitchFamily="18" charset="0"/>
        </a:defRPr>
      </a:lvl2pPr>
      <a:lvl3pPr algn="ctr" defTabSz="1058863" rtl="0" eaLnBrk="0" fontAlgn="base" hangingPunct="0"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Times New Roman" pitchFamily="18" charset="0"/>
        </a:defRPr>
      </a:lvl3pPr>
      <a:lvl4pPr algn="ctr" defTabSz="1058863" rtl="0" eaLnBrk="0" fontAlgn="base" hangingPunct="0"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Times New Roman" pitchFamily="18" charset="0"/>
        </a:defRPr>
      </a:lvl4pPr>
      <a:lvl5pPr algn="ctr" defTabSz="1058863" rtl="0" eaLnBrk="0" fontAlgn="base" hangingPunct="0"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Times New Roman" pitchFamily="18" charset="0"/>
        </a:defRPr>
      </a:lvl5pPr>
      <a:lvl6pPr marL="457200" algn="ctr" defTabSz="1058863" rtl="0" fontAlgn="base"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Arial" charset="0"/>
        </a:defRPr>
      </a:lvl6pPr>
      <a:lvl7pPr marL="914400" algn="ctr" defTabSz="1058863" rtl="0" fontAlgn="base"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Arial" charset="0"/>
        </a:defRPr>
      </a:lvl7pPr>
      <a:lvl8pPr marL="1371600" algn="ctr" defTabSz="1058863" rtl="0" fontAlgn="base"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Arial" charset="0"/>
        </a:defRPr>
      </a:lvl8pPr>
      <a:lvl9pPr marL="1828800" algn="ctr" defTabSz="1058863" rtl="0" fontAlgn="base"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Arial" charset="0"/>
        </a:defRPr>
      </a:lvl9pPr>
    </p:titleStyle>
    <p:bodyStyle>
      <a:lvl1pPr marL="396875" indent="-396875" algn="l" defTabSz="1058863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tx1"/>
          </a:solidFill>
          <a:latin typeface="Times New Roman" pitchFamily="18" charset="0"/>
          <a:ea typeface="+mn-ea"/>
          <a:cs typeface="+mn-cs"/>
        </a:defRPr>
      </a:lvl1pPr>
      <a:lvl2pPr marL="860425" indent="-330200" algn="l" defTabSz="1058863" rtl="0" eaLnBrk="0" fontAlgn="base" hangingPunct="0">
        <a:spcBef>
          <a:spcPct val="20000"/>
        </a:spcBef>
        <a:spcAft>
          <a:spcPct val="0"/>
        </a:spcAft>
        <a:buChar char="–"/>
        <a:defRPr sz="3200">
          <a:solidFill>
            <a:schemeClr val="tx1"/>
          </a:solidFill>
          <a:latin typeface="Times New Roman" pitchFamily="18" charset="0"/>
        </a:defRPr>
      </a:lvl2pPr>
      <a:lvl3pPr marL="1323975" indent="-265113" algn="l" defTabSz="1058863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Times New Roman" pitchFamily="18" charset="0"/>
        </a:defRPr>
      </a:lvl3pPr>
      <a:lvl4pPr marL="1854200" indent="-265113" algn="l" defTabSz="1058863" rtl="0" eaLnBrk="0" fontAlgn="base" hangingPunct="0">
        <a:spcBef>
          <a:spcPct val="20000"/>
        </a:spcBef>
        <a:spcAft>
          <a:spcPct val="0"/>
        </a:spcAft>
        <a:buChar char="–"/>
        <a:defRPr sz="2300">
          <a:solidFill>
            <a:schemeClr val="tx1"/>
          </a:solidFill>
          <a:latin typeface="Times New Roman" pitchFamily="18" charset="0"/>
        </a:defRPr>
      </a:lvl4pPr>
      <a:lvl5pPr marL="2384425" indent="-265113" algn="l" defTabSz="1058863" rtl="0" eaLnBrk="0" fontAlgn="base" hangingPunct="0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Times New Roman" pitchFamily="18" charset="0"/>
        </a:defRPr>
      </a:lvl5pPr>
      <a:lvl6pPr marL="2841625" indent="-265113" algn="l" defTabSz="1058863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6pPr>
      <a:lvl7pPr marL="3298825" indent="-265113" algn="l" defTabSz="1058863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7pPr>
      <a:lvl8pPr marL="3756025" indent="-265113" algn="l" defTabSz="1058863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8pPr>
      <a:lvl9pPr marL="4213225" indent="-265113" algn="l" defTabSz="1058863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>
            <a:spLocks noChangeArrowheads="1"/>
          </p:cNvSpPr>
          <p:nvPr/>
        </p:nvSpPr>
        <p:spPr bwMode="auto">
          <a:xfrm>
            <a:off x="-23127" y="0"/>
            <a:ext cx="10333038" cy="107950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lIns="105927" tIns="52963" rIns="105927" bIns="52963" anchor="ctr"/>
          <a:lstStyle/>
          <a:p>
            <a:pPr algn="ctr" eaLnBrk="0" hangingPunct="0"/>
            <a:r>
              <a:rPr lang="ru-RU" sz="3200" dirty="0" smtClean="0">
                <a:solidFill>
                  <a:schemeClr val="tx2"/>
                </a:solidFill>
              </a:rPr>
              <a:t>ПЛАНИРУЮЩИЕ ДОКУМЕНТЫ</a:t>
            </a:r>
            <a:endParaRPr lang="ru-RU" sz="3200" dirty="0">
              <a:solidFill>
                <a:schemeClr val="tx2"/>
              </a:solidFill>
            </a:endParaRPr>
          </a:p>
        </p:txBody>
      </p:sp>
      <p:sp>
        <p:nvSpPr>
          <p:cNvPr id="3083" name="Rectangle 16"/>
          <p:cNvSpPr>
            <a:spLocks noChangeArrowheads="1"/>
          </p:cNvSpPr>
          <p:nvPr/>
        </p:nvSpPr>
        <p:spPr bwMode="auto">
          <a:xfrm>
            <a:off x="0" y="0"/>
            <a:ext cx="184730" cy="276999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719888" y="-12596813"/>
            <a:ext cx="3277041" cy="460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30" y="1296169"/>
            <a:ext cx="4579734" cy="64807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495" y="2448297"/>
            <a:ext cx="5268039" cy="373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75234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10333038" cy="107950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lIns="105927" tIns="52963" rIns="105927" bIns="52963" anchor="ctr"/>
          <a:lstStyle/>
          <a:p>
            <a:pPr algn="ctr" eaLnBrk="0" hangingPunct="0"/>
            <a:r>
              <a:rPr lang="ru-RU" sz="3200" dirty="0" smtClean="0">
                <a:solidFill>
                  <a:schemeClr val="tx2"/>
                </a:solidFill>
              </a:rPr>
              <a:t>ОСВЕЩЕНИЕ МЕРОПРИТИЙ</a:t>
            </a:r>
            <a:endParaRPr lang="ru-RU" sz="3200" dirty="0">
              <a:solidFill>
                <a:schemeClr val="tx2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2" t="18216" r="15595" b="6991"/>
          <a:stretch/>
        </p:blipFill>
        <p:spPr bwMode="auto">
          <a:xfrm>
            <a:off x="4878487" y="3456409"/>
            <a:ext cx="5097432" cy="437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0" t="13444" r="15002" b="5036"/>
          <a:stretch/>
        </p:blipFill>
        <p:spPr bwMode="auto">
          <a:xfrm>
            <a:off x="197967" y="1296169"/>
            <a:ext cx="4460574" cy="407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702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>
            <a:spLocks noChangeArrowheads="1"/>
          </p:cNvSpPr>
          <p:nvPr/>
        </p:nvSpPr>
        <p:spPr bwMode="auto">
          <a:xfrm>
            <a:off x="0" y="0"/>
            <a:ext cx="10333038" cy="107950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lIns="105927" tIns="52963" rIns="105927" bIns="52963" anchor="ctr"/>
          <a:lstStyle/>
          <a:p>
            <a:pPr algn="ctr" eaLnBrk="0" hangingPunct="0"/>
            <a:r>
              <a:rPr lang="ru-RU" sz="3200" dirty="0" smtClean="0">
                <a:solidFill>
                  <a:schemeClr val="tx2"/>
                </a:solidFill>
              </a:rPr>
              <a:t>ПРОВЕДЕНИЕ ТОРЖЕСТВЕННЫХ МЕРОПРИЯТИЙ</a:t>
            </a:r>
            <a:endParaRPr lang="ru-RU" sz="3200" dirty="0">
              <a:solidFill>
                <a:schemeClr val="tx2"/>
              </a:solidFill>
            </a:endParaRPr>
          </a:p>
        </p:txBody>
      </p:sp>
      <p:sp>
        <p:nvSpPr>
          <p:cNvPr id="3083" name="Rectangle 16"/>
          <p:cNvSpPr>
            <a:spLocks noChangeArrowheads="1"/>
          </p:cNvSpPr>
          <p:nvPr/>
        </p:nvSpPr>
        <p:spPr bwMode="auto">
          <a:xfrm>
            <a:off x="0" y="0"/>
            <a:ext cx="184730" cy="276999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" r="7413"/>
          <a:stretch/>
        </p:blipFill>
        <p:spPr>
          <a:xfrm>
            <a:off x="5526559" y="1184954"/>
            <a:ext cx="4449829" cy="335357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1" t="13564" r="8899" b="-761"/>
          <a:stretch/>
        </p:blipFill>
        <p:spPr>
          <a:xfrm>
            <a:off x="396985" y="1184954"/>
            <a:ext cx="4769534" cy="335357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0"/>
          <a:stretch/>
        </p:blipFill>
        <p:spPr>
          <a:xfrm>
            <a:off x="420720" y="4824561"/>
            <a:ext cx="4745799" cy="31721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563"/>
          <a:stretch/>
        </p:blipFill>
        <p:spPr>
          <a:xfrm>
            <a:off x="5526559" y="4854810"/>
            <a:ext cx="4712882" cy="314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75234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>
            <a:spLocks noChangeArrowheads="1"/>
          </p:cNvSpPr>
          <p:nvPr/>
        </p:nvSpPr>
        <p:spPr bwMode="auto">
          <a:xfrm>
            <a:off x="0" y="0"/>
            <a:ext cx="10333038" cy="107950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lIns="105927" tIns="52963" rIns="105927" bIns="52963" anchor="ctr"/>
          <a:lstStyle/>
          <a:p>
            <a:pPr algn="ctr" eaLnBrk="0" hangingPunct="0"/>
            <a:r>
              <a:rPr lang="ru-RU" sz="3200" dirty="0" smtClean="0">
                <a:solidFill>
                  <a:schemeClr val="tx2"/>
                </a:solidFill>
              </a:rPr>
              <a:t>ПРОВЕДЕНИЕ ТОРЖЕСТВЕННЫХ МЕРОПРИЯТИЙ</a:t>
            </a:r>
            <a:endParaRPr lang="ru-RU" sz="3200" dirty="0">
              <a:solidFill>
                <a:schemeClr val="tx2"/>
              </a:solidFill>
            </a:endParaRPr>
          </a:p>
        </p:txBody>
      </p:sp>
      <p:sp>
        <p:nvSpPr>
          <p:cNvPr id="3083" name="Rectangle 16"/>
          <p:cNvSpPr>
            <a:spLocks noChangeArrowheads="1"/>
          </p:cNvSpPr>
          <p:nvPr/>
        </p:nvSpPr>
        <p:spPr bwMode="auto">
          <a:xfrm>
            <a:off x="0" y="0"/>
            <a:ext cx="184730" cy="276999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52"/>
          <a:stretch/>
        </p:blipFill>
        <p:spPr>
          <a:xfrm>
            <a:off x="363721" y="1371869"/>
            <a:ext cx="4938287" cy="30373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0" t="403" r="-1435" b="-403"/>
          <a:stretch/>
        </p:blipFill>
        <p:spPr>
          <a:xfrm>
            <a:off x="5670575" y="1380373"/>
            <a:ext cx="4464496" cy="30288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21" y="4701636"/>
            <a:ext cx="4950495" cy="330033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74"/>
          <a:stretch/>
        </p:blipFill>
        <p:spPr>
          <a:xfrm>
            <a:off x="5646166" y="4703450"/>
            <a:ext cx="4488905" cy="3298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1448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Text Box 87"/>
          <p:cNvSpPr txBox="1">
            <a:spLocks noChangeArrowheads="1"/>
          </p:cNvSpPr>
          <p:nvPr/>
        </p:nvSpPr>
        <p:spPr bwMode="auto">
          <a:xfrm>
            <a:off x="0" y="-1"/>
            <a:ext cx="10331450" cy="1032648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lIns="105923" tIns="52961" rIns="105923" bIns="52961" anchor="ctr"/>
          <a:lstStyle/>
          <a:p>
            <a:pPr algn="ctr" defTabSz="1055619" eaLnBrk="0" hangingPunct="0">
              <a:lnSpc>
                <a:spcPct val="85000"/>
              </a:lnSpc>
            </a:pPr>
            <a:r>
              <a:rPr lang="ru-RU" altLang="ru-RU" sz="3200" dirty="0"/>
              <a:t>ВЫПОЛНЕННЫЕ МЕРОПРИЯТИЯ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42"/>
          <a:stretch/>
        </p:blipFill>
        <p:spPr>
          <a:xfrm>
            <a:off x="422379" y="1291952"/>
            <a:ext cx="4168076" cy="3162760"/>
          </a:xfrm>
          <a:prstGeom prst="rect">
            <a:avLst/>
          </a:prstGeom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10333038" cy="107950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lIns="105927" tIns="52963" rIns="105927" bIns="52963" anchor="ctr"/>
          <a:lstStyle/>
          <a:p>
            <a:pPr algn="ctr" eaLnBrk="0" hangingPunct="0"/>
            <a:r>
              <a:rPr lang="ru-RU" sz="3200" dirty="0" smtClean="0">
                <a:solidFill>
                  <a:schemeClr val="tx2"/>
                </a:solidFill>
              </a:rPr>
              <a:t>ПРОВЕДЕНИЕ УЧЕНИЙ И ТРЕНИРОВОК</a:t>
            </a:r>
            <a:endParaRPr lang="ru-RU" sz="3200" dirty="0">
              <a:solidFill>
                <a:schemeClr val="tx2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55" y="4686865"/>
            <a:ext cx="4210485" cy="31627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68"/>
          <a:stretch/>
        </p:blipFill>
        <p:spPr>
          <a:xfrm>
            <a:off x="4806479" y="1224161"/>
            <a:ext cx="5354453" cy="67935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Text Box 87"/>
          <p:cNvSpPr txBox="1">
            <a:spLocks noChangeArrowheads="1"/>
          </p:cNvSpPr>
          <p:nvPr/>
        </p:nvSpPr>
        <p:spPr bwMode="auto">
          <a:xfrm>
            <a:off x="1588" y="8781"/>
            <a:ext cx="10331450" cy="1032648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lIns="105923" tIns="52961" rIns="105923" bIns="52961" anchor="ctr"/>
          <a:lstStyle/>
          <a:p>
            <a:pPr algn="ctr" eaLnBrk="0" hangingPunct="0"/>
            <a:r>
              <a:rPr lang="ru-RU" sz="3200" dirty="0" smtClean="0">
                <a:solidFill>
                  <a:schemeClr val="tx2"/>
                </a:solidFill>
              </a:rPr>
              <a:t>ПРОПАГАНДА ГРАЖДАНСКОЙ ОБОРОНЫ</a:t>
            </a:r>
            <a:endParaRPr lang="ru-RU" sz="3200" dirty="0">
              <a:solidFill>
                <a:schemeClr val="tx2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39"/>
          <a:stretch/>
        </p:blipFill>
        <p:spPr>
          <a:xfrm>
            <a:off x="5382543" y="1224162"/>
            <a:ext cx="4680519" cy="31024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4" t="1805" r="7285" b="-1805"/>
          <a:stretch/>
        </p:blipFill>
        <p:spPr>
          <a:xfrm>
            <a:off x="5382543" y="4525264"/>
            <a:ext cx="4680519" cy="317961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75" b="22060"/>
          <a:stretch/>
        </p:blipFill>
        <p:spPr>
          <a:xfrm>
            <a:off x="413991" y="1224162"/>
            <a:ext cx="4536504" cy="31234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70"/>
          <a:stretch/>
        </p:blipFill>
        <p:spPr>
          <a:xfrm>
            <a:off x="413991" y="4525264"/>
            <a:ext cx="4536504" cy="31640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Text Box 87"/>
          <p:cNvSpPr txBox="1">
            <a:spLocks noChangeArrowheads="1"/>
          </p:cNvSpPr>
          <p:nvPr/>
        </p:nvSpPr>
        <p:spPr bwMode="auto">
          <a:xfrm>
            <a:off x="1588" y="8781"/>
            <a:ext cx="10331450" cy="1032648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lIns="105923" tIns="52961" rIns="105923" bIns="52961" anchor="ctr"/>
          <a:lstStyle/>
          <a:p>
            <a:pPr algn="ctr" eaLnBrk="0" hangingPunct="0"/>
            <a:r>
              <a:rPr lang="ru-RU" sz="3200" dirty="0" smtClean="0">
                <a:solidFill>
                  <a:schemeClr val="tx2"/>
                </a:solidFill>
              </a:rPr>
              <a:t>ПРОПАГАНДА ГРАЖДАНСКОЙ ОБОРОНЫ</a:t>
            </a:r>
            <a:endParaRPr lang="ru-RU" sz="3200" dirty="0">
              <a:solidFill>
                <a:schemeClr val="tx2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0" y="1296167"/>
            <a:ext cx="4746597" cy="31683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2"/>
          <a:stretch/>
        </p:blipFill>
        <p:spPr>
          <a:xfrm>
            <a:off x="5547338" y="1296169"/>
            <a:ext cx="4411161" cy="31683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1" y="4824561"/>
            <a:ext cx="4719429" cy="312585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337" y="4824561"/>
            <a:ext cx="4411161" cy="312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743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252"/>
          <p:cNvSpPr>
            <a:spLocks noChangeArrowheads="1"/>
          </p:cNvSpPr>
          <p:nvPr/>
        </p:nvSpPr>
        <p:spPr bwMode="auto">
          <a:xfrm>
            <a:off x="0" y="0"/>
            <a:ext cx="10333038" cy="107950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lIns="105765" tIns="17991" rIns="105765" bIns="17991" anchor="ctr" anchorCtr="1"/>
          <a:lstStyle/>
          <a:p>
            <a:pPr algn="ctr" defTabSz="1055619" eaLnBrk="0" hangingPunct="0">
              <a:lnSpc>
                <a:spcPct val="85000"/>
              </a:lnSpc>
            </a:pPr>
            <a:r>
              <a:rPr lang="ru-RU" altLang="ru-RU" sz="3200" dirty="0" smtClean="0"/>
              <a:t>ПРОПАГАНДА</a:t>
            </a:r>
            <a:r>
              <a:rPr lang="ru-RU" altLang="ru-RU" sz="2400" dirty="0" smtClean="0"/>
              <a:t> </a:t>
            </a:r>
            <a:r>
              <a:rPr lang="ru-RU" altLang="ru-RU" sz="3200" dirty="0" smtClean="0"/>
              <a:t>ГРАЖДАНСКОЙ ОБОРОНЫ</a:t>
            </a:r>
            <a:endParaRPr lang="ru-RU" alt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567" y="1296169"/>
            <a:ext cx="4320479" cy="32403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59" y="4770669"/>
            <a:ext cx="4801560" cy="32050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567" y="4801527"/>
            <a:ext cx="4320479" cy="3174184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59" y="1296170"/>
            <a:ext cx="4801560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252"/>
          <p:cNvSpPr>
            <a:spLocks noChangeArrowheads="1"/>
          </p:cNvSpPr>
          <p:nvPr/>
        </p:nvSpPr>
        <p:spPr bwMode="auto">
          <a:xfrm>
            <a:off x="0" y="0"/>
            <a:ext cx="10333038" cy="107950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lIns="105765" tIns="17991" rIns="105765" bIns="17991" anchor="ctr" anchorCtr="1"/>
          <a:lstStyle/>
          <a:p>
            <a:pPr algn="ctr" defTabSz="1055619" eaLnBrk="0" hangingPunct="0">
              <a:lnSpc>
                <a:spcPct val="85000"/>
              </a:lnSpc>
            </a:pPr>
            <a:r>
              <a:rPr lang="ru-RU" altLang="ru-RU" sz="3200" dirty="0" smtClean="0"/>
              <a:t>ПРОПАГАНДА</a:t>
            </a:r>
            <a:r>
              <a:rPr lang="ru-RU" altLang="ru-RU" sz="2400" dirty="0" smtClean="0"/>
              <a:t> </a:t>
            </a:r>
            <a:r>
              <a:rPr lang="ru-RU" altLang="ru-RU" sz="3200" dirty="0"/>
              <a:t>ГРАЖДАНСКОЙ ОБОРОНЫ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543" y="1420730"/>
            <a:ext cx="4530840" cy="30243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879" y="4752553"/>
            <a:ext cx="4536504" cy="30281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2338" t="4200" r="46450" b="24401"/>
          <a:stretch/>
        </p:blipFill>
        <p:spPr>
          <a:xfrm>
            <a:off x="135594" y="2376289"/>
            <a:ext cx="5206190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17966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252"/>
          <p:cNvSpPr>
            <a:spLocks noChangeArrowheads="1"/>
          </p:cNvSpPr>
          <p:nvPr/>
        </p:nvSpPr>
        <p:spPr bwMode="auto">
          <a:xfrm>
            <a:off x="0" y="0"/>
            <a:ext cx="10333038" cy="107950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lIns="105765" tIns="17991" rIns="105765" bIns="17991" anchor="ctr" anchorCtr="1"/>
          <a:lstStyle/>
          <a:p>
            <a:pPr algn="ctr" eaLnBrk="0" hangingPunct="0"/>
            <a:r>
              <a:rPr lang="ru-RU" sz="3200" dirty="0">
                <a:solidFill>
                  <a:schemeClr val="tx2"/>
                </a:solidFill>
              </a:rPr>
              <a:t>ОСВЕЩЕНИЕ МЕРОПРИТИЙ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13880" r="33201" b="32360"/>
          <a:stretch/>
        </p:blipFill>
        <p:spPr>
          <a:xfrm>
            <a:off x="125959" y="1224162"/>
            <a:ext cx="7301172" cy="36724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t="10520" r="33725" b="29840"/>
          <a:stretch/>
        </p:blipFill>
        <p:spPr>
          <a:xfrm>
            <a:off x="3294311" y="4248497"/>
            <a:ext cx="6529615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79688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588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5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588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5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33959</TotalTime>
  <Words>55</Words>
  <Application>Microsoft Office PowerPoint</Application>
  <PresentationFormat>Произвольный</PresentationFormat>
  <Paragraphs>21</Paragraphs>
  <Slides>10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МЧС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Оперативные сведения о расходовании межбюджетных трансфертов на ГПС по региональным центрам МЧС России  за январь-апрель 2008г.</dc:title>
  <dc:creator>81003</dc:creator>
  <cp:lastModifiedBy>OU</cp:lastModifiedBy>
  <cp:revision>1811</cp:revision>
  <cp:lastPrinted>2017-04-04T06:28:51Z</cp:lastPrinted>
  <dcterms:created xsi:type="dcterms:W3CDTF">2008-05-29T13:33:05Z</dcterms:created>
  <dcterms:modified xsi:type="dcterms:W3CDTF">2017-07-06T07:18:25Z</dcterms:modified>
</cp:coreProperties>
</file>