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69" autoAdjust="0"/>
  </p:normalViewPr>
  <p:slideViewPr>
    <p:cSldViewPr>
      <p:cViewPr varScale="1">
        <p:scale>
          <a:sx n="65" d="100"/>
          <a:sy n="65" d="100"/>
        </p:scale>
        <p:origin x="-2688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B633-8FDC-4875-8672-8CD0755E1EB8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03DB0-8171-4E6C-9FE4-76AF715B8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4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03DB0-8171-4E6C-9FE4-76AF715B84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8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2CFE57-1FE1-4007-ACC3-8DC95E75CDF0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284984" y="-180528"/>
            <a:ext cx="3384376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ВАМ ПЛАТЯТ ЗАРАБОТНУЮ ПЛАТУ                         «В КОНВЕРТЕ»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?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                       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ЧТО ДЕЛАТЬ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2" name="Picture 2" descr="F:\Новая папка\проект\отобранные\картинка1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323528"/>
            <a:ext cx="288032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1979712"/>
            <a:ext cx="6858000" cy="10081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Times New Roman" pitchFamily="18" charset="0"/>
              </a:rPr>
              <a:t>Если Вам не безразлично ваше будущее,                                                     Вы хотите получать полный объем социальных гарантий,                                                                           Вам  важен</a:t>
            </a:r>
            <a:r>
              <a:rPr lang="en-US" sz="15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Times New Roman" pitchFamily="18" charset="0"/>
              </a:rPr>
              <a:t> размер будущей пенсии, то                              </a:t>
            </a:r>
            <a:r>
              <a:rPr lang="ru-RU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</a:rPr>
              <a:t>Вы должны отстаивать свои законные права!</a:t>
            </a:r>
            <a:endParaRPr lang="ru-RU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4848" y="4283968"/>
            <a:ext cx="6534512" cy="4860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Arial Black" pitchFamily="34" charset="0"/>
            </a:endParaRPr>
          </a:p>
          <a:p>
            <a:pPr algn="ctr"/>
            <a:r>
              <a:rPr lang="ru-RU" sz="1400" dirty="0" smtClean="0">
                <a:latin typeface="Arial Black" pitchFamily="34" charset="0"/>
              </a:rPr>
              <a:t>РАДИ СЕБЯ, СОЦИАЛЬНОЙ ЗАЩИЩЕННОСТИ СВОИХ БЛИЗКИХ </a:t>
            </a: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ВЫ МОЖЕТЕ ОБРАТИТЬСЯ</a:t>
            </a:r>
            <a:r>
              <a:rPr lang="ru-RU" sz="1400" dirty="0" smtClean="0"/>
              <a:t>:</a:t>
            </a:r>
          </a:p>
          <a:p>
            <a:pPr algn="just"/>
            <a:r>
              <a:rPr lang="ar-A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профсоюзную организацию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заявлением о представлении интересов и защите нарушенных социально-трудовых прав</a:t>
            </a:r>
          </a:p>
          <a:p>
            <a:pPr algn="just"/>
            <a:r>
              <a:rPr lang="ar-A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 работодателю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письменным заявлением об оформлении трудового договора  и внесении записи в трудовую книжку о приеме на работу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ЕСЛИ РАБОТОДАТЕЛЬ  НЕ РЕАГИРУЕТ НА ВАШИ ТРЕБОВАНИЯ, </a:t>
            </a:r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</a:rPr>
              <a:t>ВЫ МОЖЕТЕ ОБРАТИТЬСЯ:</a:t>
            </a:r>
          </a:p>
          <a:p>
            <a:pPr algn="just"/>
            <a:r>
              <a:rPr lang="ar-A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УФНС России по Вологодской области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телефону горячей линии: </a:t>
            </a: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(8172) </a:t>
            </a:r>
            <a: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57-06-25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электронный сервис «Обратиться в ФНС России» на сайте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направить письменное обращение по адресу: 160000,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г.Вологда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ул.Герцена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</a:t>
            </a:r>
          </a:p>
          <a:p>
            <a:pPr algn="just"/>
            <a:r>
              <a:rPr lang="ar-A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Государственную инспекцию труда в Вологодской области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портал 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Онлайнинспекция.рф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сайте git35.rostrud.ru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r-A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۷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Прокуратуру Вологодской области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телефону горячей линии: </a:t>
            </a: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(8172) </a:t>
            </a:r>
            <a:r>
              <a:rPr lang="ru-RU" sz="1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72-94-27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того, Вы можете заполнить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анонимные анкеты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расположенные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оперзалах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территориальных налоговых органах</a:t>
            </a:r>
          </a:p>
          <a:p>
            <a:pPr marL="342900" indent="-342900" algn="just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9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576</TotalTime>
  <Words>191</Words>
  <Application>Microsoft Office PowerPoint</Application>
  <PresentationFormat>Экран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Колесникова Марина Юрьевна</cp:lastModifiedBy>
  <cp:revision>60</cp:revision>
  <cp:lastPrinted>2019-05-23T12:01:16Z</cp:lastPrinted>
  <dcterms:created xsi:type="dcterms:W3CDTF">2018-02-16T12:00:02Z</dcterms:created>
  <dcterms:modified xsi:type="dcterms:W3CDTF">2019-04-30T07:32:30Z</dcterms:modified>
</cp:coreProperties>
</file>