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defaultTextStyle>
    <a:defPPr>
      <a:defRPr lang="ru-RU"/>
    </a:defPPr>
    <a:lvl1pPr algn="l" defTabSz="1150938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74675" indent="-117475" algn="l" defTabSz="1150938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50938" indent="-236538" algn="l" defTabSz="1150938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27200" indent="-355600" algn="l" defTabSz="1150938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303463" indent="-474663" algn="l" defTabSz="1150938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10" y="-108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69FC-C42F-46DE-A455-6F5F308ACC83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24B0-F52F-4F1D-BA1A-D33D3B6B5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93725" y="331788"/>
            <a:ext cx="10691813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196" tIns="57598" rIns="115196" bIns="575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93725" y="1931988"/>
            <a:ext cx="10691813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196" tIns="57598" rIns="115196" bIns="5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725" y="7673975"/>
            <a:ext cx="2771775" cy="44132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 defTabSz="1151961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EE888-7853-490F-A6B3-803CB4DC22FF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38" y="7673975"/>
            <a:ext cx="3760787" cy="44132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 defTabSz="1151961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763" y="7673975"/>
            <a:ext cx="2771775" cy="44132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 defTabSz="1151961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AD4C8E-CF07-41DA-85FB-5B36A13CC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150938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50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defTabSz="1150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defTabSz="1150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defTabSz="1150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457200" algn="ctr" defTabSz="1150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914400" algn="ctr" defTabSz="1150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371600" algn="ctr" defTabSz="1150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1828800" algn="ctr" defTabSz="115093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31800" indent="-431800" algn="l" defTabSz="1150938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038" indent="-358775" algn="l" defTabSz="1150938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287338" algn="l" defTabSz="1150938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4538" indent="-287338" algn="l" defTabSz="1150938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0800" indent="-287338" algn="l" defTabSz="1150938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570865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6350"/>
            <a:ext cx="61214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7038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5400"/>
            <a:ext cx="6194425" cy="82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3813"/>
            <a:ext cx="6308725" cy="825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5875"/>
            <a:ext cx="6299200" cy="82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4163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0"/>
            <a:ext cx="62992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5963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6011863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0825"/>
            <a:ext cx="1148397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6525"/>
            <a:ext cx="11483975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388"/>
            <a:ext cx="56515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9388"/>
            <a:ext cx="6227763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80063" cy="821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775" y="50800"/>
            <a:ext cx="6156325" cy="816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4163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14288"/>
            <a:ext cx="5976937" cy="81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97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0"/>
            <a:ext cx="6443663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80063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38"/>
            <a:ext cx="6051550" cy="825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15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598805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3813"/>
            <a:ext cx="6292850" cy="825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7038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0"/>
            <a:ext cx="6227763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333</cp:lastModifiedBy>
  <cp:revision>5</cp:revision>
  <cp:lastPrinted>2021-07-16T15:53:53Z</cp:lastPrinted>
  <dcterms:created xsi:type="dcterms:W3CDTF">2021-07-16T05:45:10Z</dcterms:created>
  <dcterms:modified xsi:type="dcterms:W3CDTF">2021-07-28T12:39:56Z</dcterms:modified>
</cp:coreProperties>
</file>