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57" r:id="rId3"/>
    <p:sldId id="259" r:id="rId4"/>
    <p:sldId id="260" r:id="rId5"/>
    <p:sldId id="261" r:id="rId6"/>
    <p:sldId id="263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3" autoAdjust="0"/>
  </p:normalViewPr>
  <p:slideViewPr>
    <p:cSldViewPr>
      <p:cViewPr>
        <p:scale>
          <a:sx n="80" d="100"/>
          <a:sy n="80" d="100"/>
        </p:scale>
        <p:origin x="-600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3D76A-875B-4F1B-A7D4-99646019C7C6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92612-70A5-4497-A73D-FA082255AF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6162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774D8-0BED-481B-B0ED-8ABBC860A072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16A70-7C62-42D6-A168-EC3E2FD851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011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077200" cy="338554"/>
          </a:xfrm>
          <a:prstGeom prst="rect">
            <a:avLst/>
          </a:prstGeom>
        </p:spPr>
        <p:txBody>
          <a:bodyPr wrap="square" lIns="91440" tIns="45720" rIns="91440" bIns="45720" anchor="t" anchorCtr="0"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33400" y="2675692"/>
            <a:ext cx="8077200" cy="769441"/>
          </a:xfrm>
          <a:prstGeom prst="rect">
            <a:avLst/>
          </a:prstGeom>
        </p:spPr>
        <p:txBody>
          <a:bodyPr wrap="square" lIns="91440" tIns="45720" rIns="91440" bIns="45720" anchor="t" anchorCtr="0">
            <a:noAutofit/>
          </a:bodyPr>
          <a:lstStyle>
            <a:lvl1pPr marL="0" indent="0" algn="ctr">
              <a:buNone/>
              <a:defRPr sz="48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33400" y="2209800"/>
            <a:ext cx="8077200" cy="30777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33400" y="3578423"/>
            <a:ext cx="8077200" cy="76497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5029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E43258E-B84F-43BF-88EB-FBEA0EE45A76}" type="datetime4">
              <a:rPr lang="ru-RU" smtClean="0"/>
              <a:pPr/>
              <a:t>15 июля 2019 г.</a:t>
            </a:fld>
            <a:endParaRPr lang="ru-RU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029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Signature of Teacher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5029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3258E-B84F-43BF-88EB-FBEA0EE45A76}" type="datetime4">
              <a:rPr lang="ru-RU" smtClean="0"/>
              <a:pPr/>
              <a:t>15 июля 2019 г.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5029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Signature of Teacher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077200" cy="953204"/>
          </a:xfrm>
        </p:spPr>
        <p:txBody>
          <a:bodyPr>
            <a:noAutofit/>
          </a:bodyPr>
          <a:lstStyle/>
          <a:p>
            <a:r>
              <a:rPr lang="ru-RU" altLang="ru-RU" sz="1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«Комфортная городская среда»</a:t>
            </a:r>
            <a:br>
              <a:rPr lang="ru-RU" altLang="ru-RU" sz="1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дизайн-проект </a:t>
            </a:r>
            <a:r>
              <a:rPr lang="ru-RU" altLang="ru-RU" sz="1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общественной территории</a:t>
            </a:r>
            <a:br>
              <a:rPr lang="ru-RU" altLang="ru-RU" sz="1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Площадь Ленина</a:t>
            </a:r>
            <a:br>
              <a:rPr lang="ru-RU" altLang="ru-RU" sz="18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</a:br>
            <a:endParaRPr lang="ru-RU" sz="18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283575" cy="427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928662" y="6404077"/>
            <a:ext cx="7072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ambria" pitchFamily="18" charset="0"/>
                <a:ea typeface="Cambria" pitchFamily="18" charset="0"/>
              </a:rPr>
              <a:t>Администрация ГП «Нижний Одес» (</a:t>
            </a:r>
            <a:r>
              <a:rPr lang="ru-RU" sz="1600" dirty="0" err="1" smtClean="0">
                <a:latin typeface="Cambria" pitchFamily="18" charset="0"/>
                <a:ea typeface="Cambria" pitchFamily="18" charset="0"/>
              </a:rPr>
              <a:t>пгт</a:t>
            </a:r>
            <a:r>
              <a:rPr lang="ru-RU" sz="1600" dirty="0" smtClean="0">
                <a:latin typeface="Cambria" pitchFamily="18" charset="0"/>
                <a:ea typeface="Cambria" pitchFamily="18" charset="0"/>
              </a:rPr>
              <a:t>. Нижний Одес)</a:t>
            </a:r>
            <a:endParaRPr lang="ru-RU" sz="16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9444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7544" y="404664"/>
            <a:ext cx="820891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Благоустройство </a:t>
            </a:r>
            <a:r>
              <a:rPr lang="ru-RU" sz="2000" b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общественной </a:t>
            </a:r>
            <a:r>
              <a:rPr lang="ru-RU" sz="2000" b="1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территории включает: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500034" y="2000240"/>
            <a:ext cx="8346153" cy="3908400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</a:p>
          <a:p>
            <a:pPr marL="342900" indent="-342900" algn="l">
              <a:buAutoNum type="arabicParenR"/>
            </a:pPr>
            <a:r>
              <a:rPr lang="ru-RU" sz="1800" dirty="0" smtClean="0">
                <a:solidFill>
                  <a:schemeClr val="tx1"/>
                </a:solidFill>
              </a:rPr>
              <a:t>очистка газонов от насаждений, высадка новой травы;</a:t>
            </a:r>
          </a:p>
          <a:p>
            <a:pPr marL="342900" indent="-342900" algn="l">
              <a:buAutoNum type="arabicParenR"/>
            </a:pPr>
            <a:r>
              <a:rPr lang="ru-RU" sz="1800" dirty="0" smtClean="0">
                <a:solidFill>
                  <a:schemeClr val="tx1"/>
                </a:solidFill>
              </a:rPr>
              <a:t>установка топиарии;</a:t>
            </a:r>
          </a:p>
          <a:p>
            <a:pPr marL="342900" indent="-342900" algn="l">
              <a:buAutoNum type="arabicParenR"/>
            </a:pPr>
            <a:r>
              <a:rPr lang="ru-RU" sz="1800" dirty="0" smtClean="0">
                <a:solidFill>
                  <a:schemeClr val="tx1"/>
                </a:solidFill>
              </a:rPr>
              <a:t>приведение в нормативное состояние скамеек, урн и ограждений;</a:t>
            </a:r>
          </a:p>
          <a:p>
            <a:pPr marL="342900" indent="-342900" algn="l">
              <a:buAutoNum type="arabicParenR"/>
            </a:pPr>
            <a:r>
              <a:rPr lang="ru-RU" sz="1800" dirty="0" smtClean="0">
                <a:solidFill>
                  <a:schemeClr val="tx1"/>
                </a:solidFill>
              </a:rPr>
              <a:t>установка декоративной скульптуры «Я люблю Нижний Одес»</a:t>
            </a:r>
          </a:p>
          <a:p>
            <a:pPr marL="342900" indent="-342900" algn="l">
              <a:buAutoNum type="arabicParenR"/>
            </a:pP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4552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77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643050"/>
            <a:ext cx="3571900" cy="2678926"/>
          </a:xfrm>
          <a:prstGeom prst="rect">
            <a:avLst/>
          </a:prstGeom>
        </p:spPr>
      </p:pic>
      <p:pic>
        <p:nvPicPr>
          <p:cNvPr id="8" name="Рисунок 7" descr="IMG_77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5780" y="1643050"/>
            <a:ext cx="3619525" cy="271464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67544" y="404664"/>
            <a:ext cx="820891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Общественная </a:t>
            </a:r>
            <a:r>
              <a:rPr lang="ru-RU" sz="2000" b="1" dirty="0">
                <a:latin typeface="Cambria" pitchFamily="18" charset="0"/>
                <a:ea typeface="Cambria" pitchFamily="18" charset="0"/>
                <a:cs typeface="Times New Roman" pitchFamily="18" charset="0"/>
              </a:rPr>
              <a:t>территории до проведения работ </a:t>
            </a:r>
            <a:r>
              <a:rPr lang="ru-RU" sz="2000" b="1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по благоустройству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9" name="Рисунок 8" descr="IMG_77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3643314"/>
            <a:ext cx="3429024" cy="25717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7052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00034" y="428604"/>
            <a:ext cx="820891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Работы по благоустройству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Рисунок 4" descr="Парад-цвет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7582" y="1643050"/>
            <a:ext cx="4367389" cy="2500330"/>
          </a:xfrm>
          <a:prstGeom prst="rect">
            <a:avLst/>
          </a:prstGeom>
        </p:spPr>
      </p:pic>
      <p:pic>
        <p:nvPicPr>
          <p:cNvPr id="6" name="Рисунок 5" descr="4215215621614214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1" y="1643050"/>
            <a:ext cx="4071966" cy="2500330"/>
          </a:xfrm>
          <a:prstGeom prst="rect">
            <a:avLst/>
          </a:prstGeom>
        </p:spPr>
      </p:pic>
      <p:pic>
        <p:nvPicPr>
          <p:cNvPr id="8" name="Рисунок 7" descr="asia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3857628"/>
            <a:ext cx="4143404" cy="25003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6764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00034" y="428604"/>
            <a:ext cx="820891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Работы по благоустройству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074" name="Picture 2" descr="C:\Documents and Settings\Admin\Рабочий стол\клумба-2_80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348880"/>
            <a:ext cx="7199313" cy="398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06764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00034" y="428604"/>
            <a:ext cx="8208912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Работы по благоустройству</a:t>
            </a:r>
            <a:endParaRPr lang="ru-RU" sz="2000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050" name="Picture 2" descr="C:\Documents and Settings\Admin\Рабочий стол\Стела Н Оде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-853001"/>
            <a:ext cx="20738304" cy="87464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06764783"/>
      </p:ext>
    </p:extLst>
  </p:cSld>
  <p:clrMapOvr>
    <a:masterClrMapping/>
  </p:clrMapOvr>
</p:sld>
</file>

<file path=ppt/theme/theme1.xml><?xml version="1.0" encoding="utf-8"?>
<a:theme xmlns:a="http://schemas.openxmlformats.org/drawingml/2006/main" name="StudentAttendanceAwardEle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ids Zon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E1B6D8-67F9-477C-9532-2B76A81927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StudentAttendanceAwardElem</Template>
  <TotalTime>0</TotalTime>
  <Words>38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StudentAttendanceAwardElem</vt:lpstr>
      <vt:lpstr>«Комфортная городская среда» дизайн-проект общественной территории Площадь Ленина 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2019-03-19T05:58:53Z</dcterms:created>
  <dcterms:modified xsi:type="dcterms:W3CDTF">2019-07-15T08:20:09Z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TC102512859990</vt:lpwstr>
  </property>
</Properties>
</file>