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60" r:id="rId4"/>
    <p:sldId id="259" r:id="rId5"/>
    <p:sldId id="261" r:id="rId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FF66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702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E3BED-00E7-4FEF-AC52-70FD381D2970}" type="datetimeFigureOut">
              <a:rPr lang="ru-RU" smtClean="0"/>
              <a:pPr/>
              <a:t>05.08.19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74E52-26E0-4633-85BA-7EBB4B7740C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347618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E3BED-00E7-4FEF-AC52-70FD381D2970}" type="datetimeFigureOut">
              <a:rPr lang="ru-RU" smtClean="0"/>
              <a:pPr/>
              <a:t>05.08.19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74E52-26E0-4633-85BA-7EBB4B7740C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341404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E3BED-00E7-4FEF-AC52-70FD381D2970}" type="datetimeFigureOut">
              <a:rPr lang="ru-RU" smtClean="0"/>
              <a:pPr/>
              <a:t>05.08.19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74E52-26E0-4633-85BA-7EBB4B7740C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088223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E3BED-00E7-4FEF-AC52-70FD381D2970}" type="datetimeFigureOut">
              <a:rPr lang="ru-RU" smtClean="0"/>
              <a:pPr/>
              <a:t>05.08.19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74E52-26E0-4633-85BA-7EBB4B7740C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4010288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E3BED-00E7-4FEF-AC52-70FD381D2970}" type="datetimeFigureOut">
              <a:rPr lang="ru-RU" smtClean="0"/>
              <a:pPr/>
              <a:t>05.08.19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74E52-26E0-4633-85BA-7EBB4B7740C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531632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E3BED-00E7-4FEF-AC52-70FD381D2970}" type="datetimeFigureOut">
              <a:rPr lang="ru-RU" smtClean="0"/>
              <a:pPr/>
              <a:t>05.08.19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74E52-26E0-4633-85BA-7EBB4B7740C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785293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E3BED-00E7-4FEF-AC52-70FD381D2970}" type="datetimeFigureOut">
              <a:rPr lang="ru-RU" smtClean="0"/>
              <a:pPr/>
              <a:t>05.08.19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74E52-26E0-4633-85BA-7EBB4B7740C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4227373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E3BED-00E7-4FEF-AC52-70FD381D2970}" type="datetimeFigureOut">
              <a:rPr lang="ru-RU" smtClean="0"/>
              <a:pPr/>
              <a:t>05.08.19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74E52-26E0-4633-85BA-7EBB4B7740C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718408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E3BED-00E7-4FEF-AC52-70FD381D2970}" type="datetimeFigureOut">
              <a:rPr lang="ru-RU" smtClean="0"/>
              <a:pPr/>
              <a:t>05.08.19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74E52-26E0-4633-85BA-7EBB4B7740C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464860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E3BED-00E7-4FEF-AC52-70FD381D2970}" type="datetimeFigureOut">
              <a:rPr lang="ru-RU" smtClean="0"/>
              <a:pPr/>
              <a:t>05.08.19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74E52-26E0-4633-85BA-7EBB4B7740C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342350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E3BED-00E7-4FEF-AC52-70FD381D2970}" type="datetimeFigureOut">
              <a:rPr lang="ru-RU" smtClean="0"/>
              <a:pPr/>
              <a:t>05.08.19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74E52-26E0-4633-85BA-7EBB4B7740C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065843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AE3BED-00E7-4FEF-AC52-70FD381D2970}" type="datetimeFigureOut">
              <a:rPr lang="ru-RU" smtClean="0"/>
              <a:pPr/>
              <a:t>05.08.19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D74E52-26E0-4633-85BA-7EBB4B7740C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8655595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1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5252" t="18975" r="59038" b="49029"/>
          <a:stretch/>
        </p:blipFill>
        <p:spPr bwMode="auto">
          <a:xfrm>
            <a:off x="0" y="1003307"/>
            <a:ext cx="9144000" cy="58546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43508" y="1412776"/>
            <a:ext cx="8819964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Серия памяток</a:t>
            </a:r>
          </a:p>
          <a:p>
            <a:pPr algn="ctr"/>
            <a:r>
              <a:rPr lang="ru-RU" sz="6000" b="1" dirty="0" smtClean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«Спасик рекомендует»</a:t>
            </a:r>
            <a:endParaRPr lang="ru-RU" sz="6000" b="1" dirty="0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43508" y="6412897"/>
            <a:ext cx="867645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ФАУ «ИЦ ОКСИОН», 2019 год</a:t>
            </a:r>
            <a:endParaRPr lang="ru-RU" sz="12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79512" y="126144"/>
            <a:ext cx="8783960" cy="8771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7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Министерство Российской Федерации по делам гражданской обороны, чрезвычайным ситуациям и ликвидации последствий стихийных бедствий (МЧС России)</a:t>
            </a:r>
            <a:endParaRPr lang="ru-RU" sz="17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563888" y="3068960"/>
            <a:ext cx="5256076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</a:rPr>
              <a:t>Пожарная безопасность</a:t>
            </a:r>
          </a:p>
          <a:p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</a:rPr>
              <a:t>Безопасность на транспорте</a:t>
            </a:r>
          </a:p>
          <a:p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</a:rPr>
              <a:t>Безопасность на водоемах</a:t>
            </a:r>
          </a:p>
          <a:p>
            <a:endParaRPr lang="ru-RU" sz="2800" dirty="0" smtClean="0">
              <a:solidFill>
                <a:srgbClr val="FF6600"/>
              </a:solidFill>
            </a:endParaRPr>
          </a:p>
          <a:p>
            <a:endParaRPr lang="ru-RU" sz="2800" dirty="0">
              <a:solidFill>
                <a:srgbClr val="FF6600"/>
              </a:solidFill>
            </a:endParaRPr>
          </a:p>
        </p:txBody>
      </p:sp>
      <p:cxnSp>
        <p:nvCxnSpPr>
          <p:cNvPr id="15" name="Прямая со стрелкой 14"/>
          <p:cNvCxnSpPr/>
          <p:nvPr/>
        </p:nvCxnSpPr>
        <p:spPr>
          <a:xfrm>
            <a:off x="3145024" y="3400425"/>
            <a:ext cx="504056" cy="0"/>
          </a:xfrm>
          <a:prstGeom prst="straightConnector1">
            <a:avLst/>
          </a:prstGeom>
          <a:ln>
            <a:solidFill>
              <a:srgbClr val="FF6600"/>
            </a:solidFill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/>
          <p:nvPr/>
        </p:nvCxnSpPr>
        <p:spPr>
          <a:xfrm>
            <a:off x="3147331" y="3861048"/>
            <a:ext cx="504056" cy="0"/>
          </a:xfrm>
          <a:prstGeom prst="straightConnector1">
            <a:avLst/>
          </a:prstGeom>
          <a:ln>
            <a:solidFill>
              <a:srgbClr val="FF6600"/>
            </a:solidFill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>
            <a:off x="3145024" y="4284677"/>
            <a:ext cx="504056" cy="0"/>
          </a:xfrm>
          <a:prstGeom prst="straightConnector1">
            <a:avLst/>
          </a:prstGeom>
          <a:ln>
            <a:solidFill>
              <a:srgbClr val="FF6600"/>
            </a:solidFill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3955081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5283" t="42980" r="59007" b="50000"/>
          <a:stretch/>
        </p:blipFill>
        <p:spPr bwMode="auto">
          <a:xfrm>
            <a:off x="-744" y="0"/>
            <a:ext cx="9144000" cy="1284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37480" y="1394275"/>
            <a:ext cx="8310983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ФАУ «ИЦ ОКСИОН МЧС» при поддержке МЧС России выпустило серию памяток  по безопасности для детей и подростков «Спасик рекомендует». Она включает в себя 3 вида изданий – </a:t>
            </a:r>
            <a:r>
              <a:rPr lang="ru-RU" sz="1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«Пожарная безопасность», «Безопасность на транспорте» и «Безопасность на водоемах».  </a:t>
            </a:r>
          </a:p>
          <a:p>
            <a:pPr algn="just"/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192" t="39714" r="71127" b="20000"/>
          <a:stretch/>
        </p:blipFill>
        <p:spPr bwMode="auto">
          <a:xfrm>
            <a:off x="3343225" y="2306937"/>
            <a:ext cx="2568871" cy="20623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6786" t="15714" r="67143" b="43715"/>
          <a:stretch/>
        </p:blipFill>
        <p:spPr bwMode="auto">
          <a:xfrm>
            <a:off x="6173820" y="2320975"/>
            <a:ext cx="2619989" cy="20668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6965" t="15714" r="67321" b="43941"/>
          <a:stretch/>
        </p:blipFill>
        <p:spPr bwMode="auto">
          <a:xfrm>
            <a:off x="445889" y="2306937"/>
            <a:ext cx="2567321" cy="20597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85929" y="103659"/>
            <a:ext cx="857065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chemeClr val="accent1">
                    <a:lumMod val="50000"/>
                  </a:schemeClr>
                </a:solidFill>
              </a:rPr>
              <a:t>Серия памяток от МЧС России </a:t>
            </a:r>
            <a:endParaRPr lang="ru-RU" sz="3200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</a:rPr>
              <a:t>«</a:t>
            </a:r>
            <a:r>
              <a:rPr lang="ru-RU" sz="3200" b="1" dirty="0">
                <a:solidFill>
                  <a:schemeClr val="accent1">
                    <a:lumMod val="50000"/>
                  </a:schemeClr>
                </a:solidFill>
              </a:rPr>
              <a:t>Спасик рекомендует»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44654" y="4653136"/>
            <a:ext cx="850351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На страницах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памяток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добрый и мудрый персонаж </a:t>
            </a:r>
            <a:r>
              <a:rPr lang="ru-RU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Спасик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расскажет как вести себя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в чрезвычайной ситуации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или действовать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в случае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эвакуации в быту или на транспорте, а также                    о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средствах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пожаротушения и правилах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поведения на водоеме зимой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и летом.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35179" y="5391800"/>
            <a:ext cx="8570654" cy="15388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Современные издания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будут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полезны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детям, взрослым и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преподавателям предмета ОБЖ.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Правила безопасности сопровождаются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наглядными,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цветными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иллюстрациями, а том числе интересными фактами.</a:t>
            </a:r>
          </a:p>
          <a:p>
            <a:pPr algn="just"/>
            <a:endParaRPr lang="ru-RU" sz="1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Среди экспертов, принявших  участие в разработке, - спасатели международного класса, пожарные, научные деятели и другие специалисты. 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722120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5283" t="42980" r="59007" b="50000"/>
          <a:stretch/>
        </p:blipFill>
        <p:spPr bwMode="auto">
          <a:xfrm>
            <a:off x="-744" y="0"/>
            <a:ext cx="9144000" cy="1284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06096" y="319102"/>
            <a:ext cx="86583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chemeClr val="accent1">
                    <a:lumMod val="50000"/>
                  </a:schemeClr>
                </a:solidFill>
              </a:rPr>
              <a:t>Памятка «Пожарная безопасность»</a:t>
            </a:r>
            <a:endParaRPr lang="ru-RU" sz="36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6965" t="15714" r="67321" b="43941"/>
          <a:stretch/>
        </p:blipFill>
        <p:spPr bwMode="auto">
          <a:xfrm>
            <a:off x="5292080" y="1607468"/>
            <a:ext cx="3528392" cy="28308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6696" t="50000" r="67143" b="12571"/>
          <a:stretch/>
        </p:blipFill>
        <p:spPr bwMode="auto">
          <a:xfrm>
            <a:off x="306096" y="3933056"/>
            <a:ext cx="3692131" cy="26722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855" t="33714" r="60239" b="31663"/>
          <a:stretch/>
        </p:blipFill>
        <p:spPr bwMode="auto">
          <a:xfrm>
            <a:off x="3432297" y="4712498"/>
            <a:ext cx="5505450" cy="19918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306096" y="1430963"/>
            <a:ext cx="4841968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В памятке описаны факторы возникновения пожара, профилактика, действия в случае возгораний,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    при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эвакуации из различных видов помещений, общественного транспорта. Подробно рассказано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о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средствах пожаротушения. </a:t>
            </a:r>
            <a:endParaRPr lang="ru-RU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Формат 60х90/32.</a:t>
            </a:r>
          </a:p>
          <a:p>
            <a:pPr algn="just"/>
            <a:r>
              <a:rPr lang="ru-RU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Количество страниц – 79.</a:t>
            </a:r>
          </a:p>
          <a:p>
            <a:pPr algn="just"/>
            <a:r>
              <a:rPr lang="ru-RU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Рекомендовано специалистами МЧС России.</a:t>
            </a:r>
          </a:p>
          <a:p>
            <a:pPr algn="just"/>
            <a:r>
              <a:rPr lang="ru-RU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Для детей и подростков, 12 +.</a:t>
            </a:r>
          </a:p>
        </p:txBody>
      </p:sp>
    </p:spTree>
    <p:extLst>
      <p:ext uri="{BB962C8B-B14F-4D97-AF65-F5344CB8AC3E}">
        <p14:creationId xmlns:p14="http://schemas.microsoft.com/office/powerpoint/2010/main" xmlns="" val="16417955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929" t="33714" r="58928" b="30838"/>
          <a:stretch/>
        </p:blipFill>
        <p:spPr bwMode="auto">
          <a:xfrm>
            <a:off x="251520" y="4431815"/>
            <a:ext cx="6716886" cy="23148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6786" t="15714" r="67143" b="43715"/>
          <a:stretch/>
        </p:blipFill>
        <p:spPr bwMode="auto">
          <a:xfrm>
            <a:off x="251520" y="1484784"/>
            <a:ext cx="3240360" cy="25562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018" t="36000" r="59860" b="26475"/>
          <a:stretch/>
        </p:blipFill>
        <p:spPr bwMode="auto">
          <a:xfrm>
            <a:off x="3811682" y="3789040"/>
            <a:ext cx="5180958" cy="20170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707904" y="1463477"/>
            <a:ext cx="508301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В памятке описаны общие меры безопасности на водных объектах, правила поведения на водоеме зимой и летом, правила пользования лодками и катерами, действиях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в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чрезвычайных ситуациях.</a:t>
            </a:r>
          </a:p>
          <a:p>
            <a:pPr algn="just"/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just"/>
            <a:r>
              <a:rPr lang="ru-RU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Формат 60х90/32.</a:t>
            </a:r>
          </a:p>
          <a:p>
            <a:pPr algn="just"/>
            <a:r>
              <a:rPr lang="ru-RU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Количество страниц – 64.</a:t>
            </a:r>
          </a:p>
          <a:p>
            <a:pPr algn="just"/>
            <a:r>
              <a:rPr lang="ru-RU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Рекомендовано специалистами МЧС России</a:t>
            </a:r>
            <a:r>
              <a:rPr lang="ru-RU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ru-RU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Для детей и подростков, 12 +.</a:t>
            </a:r>
            <a:endParaRPr lang="ru-RU" sz="1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5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5283" t="42980" r="59007" b="50000"/>
          <a:stretch/>
        </p:blipFill>
        <p:spPr bwMode="auto">
          <a:xfrm>
            <a:off x="-744" y="0"/>
            <a:ext cx="9144000" cy="1284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06096" y="319102"/>
            <a:ext cx="86583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chemeClr val="accent1">
                    <a:lumMod val="50000"/>
                  </a:schemeClr>
                </a:solidFill>
              </a:rPr>
              <a:t>Памятка «Безопасность </a:t>
            </a:r>
            <a:r>
              <a:rPr lang="ru-RU" sz="3600" b="1" dirty="0">
                <a:solidFill>
                  <a:schemeClr val="accent1">
                    <a:lumMod val="50000"/>
                  </a:schemeClr>
                </a:solidFill>
              </a:rPr>
              <a:t>на </a:t>
            </a:r>
            <a:r>
              <a:rPr lang="ru-RU" sz="3600" b="1" dirty="0" smtClean="0">
                <a:solidFill>
                  <a:schemeClr val="accent1">
                    <a:lumMod val="50000"/>
                  </a:schemeClr>
                </a:solidFill>
              </a:rPr>
              <a:t>водоемах»</a:t>
            </a:r>
            <a:endParaRPr lang="ru-RU" sz="3600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623975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5283" t="42980" r="59007" b="50000"/>
          <a:stretch/>
        </p:blipFill>
        <p:spPr bwMode="auto">
          <a:xfrm>
            <a:off x="-744" y="0"/>
            <a:ext cx="9144000" cy="1284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06096" y="319102"/>
            <a:ext cx="86583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chemeClr val="accent1">
                    <a:lumMod val="50000"/>
                  </a:schemeClr>
                </a:solidFill>
              </a:rPr>
              <a:t>Памятка «Безопасность </a:t>
            </a:r>
            <a:r>
              <a:rPr lang="ru-RU" sz="3600" b="1" dirty="0">
                <a:solidFill>
                  <a:schemeClr val="accent1">
                    <a:lumMod val="50000"/>
                  </a:schemeClr>
                </a:solidFill>
              </a:rPr>
              <a:t>на </a:t>
            </a:r>
            <a:r>
              <a:rPr lang="ru-RU" sz="3600" b="1" dirty="0" smtClean="0">
                <a:solidFill>
                  <a:schemeClr val="accent1">
                    <a:lumMod val="50000"/>
                  </a:schemeClr>
                </a:solidFill>
              </a:rPr>
              <a:t>транспорте»</a:t>
            </a:r>
            <a:endParaRPr lang="ru-RU" sz="36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898676" y="1871131"/>
            <a:ext cx="486003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В памятке описаны правила поведения и безопасности на всех видах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транспорта - в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общественном городском, железнодорожном, водном и воздушном транспорте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endParaRPr lang="ru-RU" sz="14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Формат 60х90/32.</a:t>
            </a:r>
          </a:p>
          <a:p>
            <a:pPr algn="just"/>
            <a:r>
              <a:rPr lang="ru-RU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Количество страниц – 123.</a:t>
            </a:r>
          </a:p>
          <a:p>
            <a:pPr algn="just"/>
            <a:r>
              <a:rPr lang="ru-RU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Рекомендовано специалистами МЧС России.</a:t>
            </a:r>
          </a:p>
          <a:p>
            <a:pPr algn="just"/>
            <a:r>
              <a:rPr lang="ru-RU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Для детей и подростков, 12 +.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192" t="39714" r="71127" b="20000"/>
          <a:stretch/>
        </p:blipFill>
        <p:spPr bwMode="auto">
          <a:xfrm>
            <a:off x="249865" y="1507282"/>
            <a:ext cx="3168352" cy="25435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029" t="40703" r="64128" b="26361"/>
          <a:stretch/>
        </p:blipFill>
        <p:spPr bwMode="auto">
          <a:xfrm>
            <a:off x="172420" y="4437112"/>
            <a:ext cx="6491594" cy="22387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026" t="42201" r="79171" b="18365"/>
          <a:stretch/>
        </p:blipFill>
        <p:spPr bwMode="auto">
          <a:xfrm>
            <a:off x="5615086" y="4224514"/>
            <a:ext cx="3143622" cy="24513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01039990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152</TotalTime>
  <Words>343</Words>
  <Application>Microsoft Office PowerPoint</Application>
  <PresentationFormat>Экран (4:3)</PresentationFormat>
  <Paragraphs>36</Paragraphs>
  <Slides>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</vt:i4>
      </vt:variant>
    </vt:vector>
  </HeadingPairs>
  <TitlesOfParts>
    <vt:vector size="6" baseType="lpstr">
      <vt:lpstr>Тема Office</vt:lpstr>
      <vt:lpstr>Слайд 1</vt:lpstr>
      <vt:lpstr>Слайд 2</vt:lpstr>
      <vt:lpstr>Слайд 3</vt:lpstr>
      <vt:lpstr>Слайд 4</vt:lpstr>
      <vt:lpstr>Слайд 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Юдакова Ольга Владимировна</dc:creator>
  <cp:lastModifiedBy>Мезенцева Татьяна Викторовна</cp:lastModifiedBy>
  <cp:revision>15</cp:revision>
  <dcterms:created xsi:type="dcterms:W3CDTF">2019-05-08T09:16:40Z</dcterms:created>
  <dcterms:modified xsi:type="dcterms:W3CDTF">2019-08-05T10:46:09Z</dcterms:modified>
</cp:coreProperties>
</file>