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6853" autoAdjust="0"/>
  </p:normalViewPr>
  <p:slideViewPr>
    <p:cSldViewPr>
      <p:cViewPr>
        <p:scale>
          <a:sx n="90" d="100"/>
          <a:sy n="90" d="100"/>
        </p:scale>
        <p:origin x="-105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46C5476B-B068-42BB-95C4-C475BADE1914}" type="datetimeFigureOut">
              <a:rPr lang="ru-RU" smtClean="0"/>
              <a:pPr/>
              <a:t>10.10.2019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743"/>
            <a:ext cx="5438140" cy="446669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8BBE82D4-56F7-4A0A-A9C2-91B3E9C2674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5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30" dirty="0"/>
              <a:t>У</a:t>
            </a:r>
            <a:r>
              <a:rPr spc="-5" dirty="0"/>
              <a:t>знай</a:t>
            </a:r>
            <a:r>
              <a:rPr spc="-15" dirty="0"/>
              <a:t>т</a:t>
            </a:r>
            <a:r>
              <a:rPr dirty="0"/>
              <a:t>е </a:t>
            </a:r>
            <a:r>
              <a:rPr spc="-5" dirty="0"/>
              <a:t>больш</a:t>
            </a:r>
            <a:r>
              <a:rPr dirty="0"/>
              <a:t>е</a:t>
            </a:r>
            <a:r>
              <a:rPr spc="-5" dirty="0"/>
              <a:t> н</a:t>
            </a:r>
            <a:r>
              <a:rPr dirty="0"/>
              <a:t>а</a:t>
            </a:r>
            <a:r>
              <a:rPr spc="-5" dirty="0"/>
              <a:t> </a:t>
            </a:r>
            <a:r>
              <a:rPr spc="5" dirty="0"/>
              <a:t>с</a:t>
            </a:r>
            <a:r>
              <a:rPr dirty="0"/>
              <a:t>а</a:t>
            </a:r>
            <a:r>
              <a:rPr spc="-5" dirty="0"/>
              <a:t>й</a:t>
            </a:r>
            <a:r>
              <a:rPr spc="-15" dirty="0"/>
              <a:t>т</a:t>
            </a:r>
            <a:r>
              <a:rPr dirty="0"/>
              <a:t>е</a:t>
            </a:r>
            <a:r>
              <a:rPr spc="-5" dirty="0"/>
              <a:t> </a:t>
            </a:r>
            <a:r>
              <a:rPr spc="20" dirty="0"/>
              <a:t>ww</a:t>
            </a:r>
            <a:r>
              <a:rPr spc="-55" dirty="0"/>
              <a:t>w</a:t>
            </a:r>
            <a:r>
              <a:rPr spc="-5" dirty="0"/>
              <a:t>.pf</a:t>
            </a:r>
            <a:r>
              <a:rPr spc="25" dirty="0"/>
              <a:t>r</a:t>
            </a:r>
            <a:r>
              <a:rPr spc="-45" dirty="0"/>
              <a:t>f</a:t>
            </a:r>
            <a:r>
              <a:rPr dirty="0"/>
              <a:t>.</a:t>
            </a:r>
            <a:r>
              <a:rPr spc="-5" dirty="0"/>
              <a:t>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30" dirty="0"/>
              <a:t>У</a:t>
            </a:r>
            <a:r>
              <a:rPr spc="-5" dirty="0"/>
              <a:t>знай</a:t>
            </a:r>
            <a:r>
              <a:rPr spc="-15" dirty="0"/>
              <a:t>т</a:t>
            </a:r>
            <a:r>
              <a:rPr dirty="0"/>
              <a:t>е </a:t>
            </a:r>
            <a:r>
              <a:rPr spc="-5" dirty="0"/>
              <a:t>больш</a:t>
            </a:r>
            <a:r>
              <a:rPr dirty="0"/>
              <a:t>е</a:t>
            </a:r>
            <a:r>
              <a:rPr spc="-5" dirty="0"/>
              <a:t> н</a:t>
            </a:r>
            <a:r>
              <a:rPr dirty="0"/>
              <a:t>а</a:t>
            </a:r>
            <a:r>
              <a:rPr spc="-5" dirty="0"/>
              <a:t> </a:t>
            </a:r>
            <a:r>
              <a:rPr spc="5" dirty="0"/>
              <a:t>с</a:t>
            </a:r>
            <a:r>
              <a:rPr dirty="0"/>
              <a:t>а</a:t>
            </a:r>
            <a:r>
              <a:rPr spc="-5" dirty="0"/>
              <a:t>й</a:t>
            </a:r>
            <a:r>
              <a:rPr spc="-15" dirty="0"/>
              <a:t>т</a:t>
            </a:r>
            <a:r>
              <a:rPr dirty="0"/>
              <a:t>е</a:t>
            </a:r>
            <a:r>
              <a:rPr spc="-5" dirty="0"/>
              <a:t> </a:t>
            </a:r>
            <a:r>
              <a:rPr spc="20" dirty="0"/>
              <a:t>ww</a:t>
            </a:r>
            <a:r>
              <a:rPr spc="-55" dirty="0"/>
              <a:t>w</a:t>
            </a:r>
            <a:r>
              <a:rPr spc="-5" dirty="0"/>
              <a:t>.pf</a:t>
            </a:r>
            <a:r>
              <a:rPr spc="25" dirty="0"/>
              <a:t>r</a:t>
            </a:r>
            <a:r>
              <a:rPr spc="-45" dirty="0"/>
              <a:t>f</a:t>
            </a:r>
            <a:r>
              <a:rPr dirty="0"/>
              <a:t>.</a:t>
            </a:r>
            <a:r>
              <a:rPr spc="-5" dirty="0"/>
              <a:t>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30" dirty="0"/>
              <a:t>У</a:t>
            </a:r>
            <a:r>
              <a:rPr spc="-5" dirty="0"/>
              <a:t>знай</a:t>
            </a:r>
            <a:r>
              <a:rPr spc="-15" dirty="0"/>
              <a:t>т</a:t>
            </a:r>
            <a:r>
              <a:rPr dirty="0"/>
              <a:t>е </a:t>
            </a:r>
            <a:r>
              <a:rPr spc="-5" dirty="0"/>
              <a:t>больш</a:t>
            </a:r>
            <a:r>
              <a:rPr dirty="0"/>
              <a:t>е</a:t>
            </a:r>
            <a:r>
              <a:rPr spc="-5" dirty="0"/>
              <a:t> н</a:t>
            </a:r>
            <a:r>
              <a:rPr dirty="0"/>
              <a:t>а</a:t>
            </a:r>
            <a:r>
              <a:rPr spc="-5" dirty="0"/>
              <a:t> </a:t>
            </a:r>
            <a:r>
              <a:rPr spc="5" dirty="0"/>
              <a:t>с</a:t>
            </a:r>
            <a:r>
              <a:rPr dirty="0"/>
              <a:t>а</a:t>
            </a:r>
            <a:r>
              <a:rPr spc="-5" dirty="0"/>
              <a:t>й</a:t>
            </a:r>
            <a:r>
              <a:rPr spc="-15" dirty="0"/>
              <a:t>т</a:t>
            </a:r>
            <a:r>
              <a:rPr dirty="0"/>
              <a:t>е</a:t>
            </a:r>
            <a:r>
              <a:rPr spc="-5" dirty="0"/>
              <a:t> </a:t>
            </a:r>
            <a:r>
              <a:rPr spc="20" dirty="0"/>
              <a:t>ww</a:t>
            </a:r>
            <a:r>
              <a:rPr spc="-55" dirty="0"/>
              <a:t>w</a:t>
            </a:r>
            <a:r>
              <a:rPr spc="-5" dirty="0"/>
              <a:t>.pf</a:t>
            </a:r>
            <a:r>
              <a:rPr spc="25" dirty="0"/>
              <a:t>r</a:t>
            </a:r>
            <a:r>
              <a:rPr spc="-45" dirty="0"/>
              <a:t>f</a:t>
            </a:r>
            <a:r>
              <a:rPr dirty="0"/>
              <a:t>.</a:t>
            </a:r>
            <a:r>
              <a:rPr spc="-5" dirty="0"/>
              <a:t>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30" dirty="0"/>
              <a:t>У</a:t>
            </a:r>
            <a:r>
              <a:rPr spc="-5" dirty="0"/>
              <a:t>знай</a:t>
            </a:r>
            <a:r>
              <a:rPr spc="-15" dirty="0"/>
              <a:t>т</a:t>
            </a:r>
            <a:r>
              <a:rPr dirty="0"/>
              <a:t>е </a:t>
            </a:r>
            <a:r>
              <a:rPr spc="-5" dirty="0"/>
              <a:t>больш</a:t>
            </a:r>
            <a:r>
              <a:rPr dirty="0"/>
              <a:t>е</a:t>
            </a:r>
            <a:r>
              <a:rPr spc="-5" dirty="0"/>
              <a:t> н</a:t>
            </a:r>
            <a:r>
              <a:rPr dirty="0"/>
              <a:t>а</a:t>
            </a:r>
            <a:r>
              <a:rPr spc="-5" dirty="0"/>
              <a:t> </a:t>
            </a:r>
            <a:r>
              <a:rPr spc="5" dirty="0"/>
              <a:t>с</a:t>
            </a:r>
            <a:r>
              <a:rPr dirty="0"/>
              <a:t>а</a:t>
            </a:r>
            <a:r>
              <a:rPr spc="-5" dirty="0"/>
              <a:t>й</a:t>
            </a:r>
            <a:r>
              <a:rPr spc="-15" dirty="0"/>
              <a:t>т</a:t>
            </a:r>
            <a:r>
              <a:rPr dirty="0"/>
              <a:t>е</a:t>
            </a:r>
            <a:r>
              <a:rPr spc="-5" dirty="0"/>
              <a:t> </a:t>
            </a:r>
            <a:r>
              <a:rPr spc="20" dirty="0"/>
              <a:t>ww</a:t>
            </a:r>
            <a:r>
              <a:rPr spc="-55" dirty="0"/>
              <a:t>w</a:t>
            </a:r>
            <a:r>
              <a:rPr spc="-5" dirty="0"/>
              <a:t>.pf</a:t>
            </a:r>
            <a:r>
              <a:rPr spc="25" dirty="0"/>
              <a:t>r</a:t>
            </a:r>
            <a:r>
              <a:rPr spc="-45" dirty="0"/>
              <a:t>f</a:t>
            </a:r>
            <a:r>
              <a:rPr dirty="0"/>
              <a:t>.</a:t>
            </a:r>
            <a:r>
              <a:rPr spc="-5" dirty="0"/>
              <a:t>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30" dirty="0"/>
              <a:t>У</a:t>
            </a:r>
            <a:r>
              <a:rPr spc="-5" dirty="0"/>
              <a:t>знай</a:t>
            </a:r>
            <a:r>
              <a:rPr spc="-15" dirty="0"/>
              <a:t>т</a:t>
            </a:r>
            <a:r>
              <a:rPr dirty="0"/>
              <a:t>е </a:t>
            </a:r>
            <a:r>
              <a:rPr spc="-5" dirty="0"/>
              <a:t>больш</a:t>
            </a:r>
            <a:r>
              <a:rPr dirty="0"/>
              <a:t>е</a:t>
            </a:r>
            <a:r>
              <a:rPr spc="-5" dirty="0"/>
              <a:t> н</a:t>
            </a:r>
            <a:r>
              <a:rPr dirty="0"/>
              <a:t>а</a:t>
            </a:r>
            <a:r>
              <a:rPr spc="-5" dirty="0"/>
              <a:t> </a:t>
            </a:r>
            <a:r>
              <a:rPr spc="5" dirty="0"/>
              <a:t>с</a:t>
            </a:r>
            <a:r>
              <a:rPr dirty="0"/>
              <a:t>а</a:t>
            </a:r>
            <a:r>
              <a:rPr spc="-5" dirty="0"/>
              <a:t>й</a:t>
            </a:r>
            <a:r>
              <a:rPr spc="-15" dirty="0"/>
              <a:t>т</a:t>
            </a:r>
            <a:r>
              <a:rPr dirty="0"/>
              <a:t>е</a:t>
            </a:r>
            <a:r>
              <a:rPr spc="-5" dirty="0"/>
              <a:t> </a:t>
            </a:r>
            <a:r>
              <a:rPr spc="20" dirty="0"/>
              <a:t>ww</a:t>
            </a:r>
            <a:r>
              <a:rPr spc="-55" dirty="0"/>
              <a:t>w</a:t>
            </a:r>
            <a:r>
              <a:rPr spc="-5" dirty="0"/>
              <a:t>.pf</a:t>
            </a:r>
            <a:r>
              <a:rPr spc="25" dirty="0"/>
              <a:t>r</a:t>
            </a:r>
            <a:r>
              <a:rPr spc="-45" dirty="0"/>
              <a:t>f</a:t>
            </a:r>
            <a:r>
              <a:rPr dirty="0"/>
              <a:t>.</a:t>
            </a:r>
            <a:r>
              <a:rPr spc="-5" dirty="0"/>
              <a:t>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5201" y="126009"/>
            <a:ext cx="6053531" cy="2998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6162751" y="126009"/>
            <a:ext cx="1296441" cy="38495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15201" y="3118510"/>
            <a:ext cx="6053531" cy="8570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42527" y="10265567"/>
            <a:ext cx="2317115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30" dirty="0"/>
              <a:t>У</a:t>
            </a:r>
            <a:r>
              <a:rPr spc="-5" dirty="0"/>
              <a:t>знай</a:t>
            </a:r>
            <a:r>
              <a:rPr spc="-15" dirty="0"/>
              <a:t>т</a:t>
            </a:r>
            <a:r>
              <a:rPr dirty="0"/>
              <a:t>е </a:t>
            </a:r>
            <a:r>
              <a:rPr spc="-5" dirty="0"/>
              <a:t>больш</a:t>
            </a:r>
            <a:r>
              <a:rPr dirty="0"/>
              <a:t>е</a:t>
            </a:r>
            <a:r>
              <a:rPr spc="-5" dirty="0"/>
              <a:t> н</a:t>
            </a:r>
            <a:r>
              <a:rPr dirty="0"/>
              <a:t>а</a:t>
            </a:r>
            <a:r>
              <a:rPr spc="-5" dirty="0"/>
              <a:t> </a:t>
            </a:r>
            <a:r>
              <a:rPr spc="5" dirty="0"/>
              <a:t>с</a:t>
            </a:r>
            <a:r>
              <a:rPr dirty="0"/>
              <a:t>а</a:t>
            </a:r>
            <a:r>
              <a:rPr spc="-5" dirty="0"/>
              <a:t>й</a:t>
            </a:r>
            <a:r>
              <a:rPr spc="-15" dirty="0"/>
              <a:t>т</a:t>
            </a:r>
            <a:r>
              <a:rPr dirty="0"/>
              <a:t>е</a:t>
            </a:r>
            <a:r>
              <a:rPr spc="-5" dirty="0"/>
              <a:t> </a:t>
            </a:r>
            <a:r>
              <a:rPr spc="20" dirty="0"/>
              <a:t>ww</a:t>
            </a:r>
            <a:r>
              <a:rPr spc="-55" dirty="0"/>
              <a:t>w</a:t>
            </a:r>
            <a:r>
              <a:rPr spc="-5" dirty="0"/>
              <a:t>.pf</a:t>
            </a:r>
            <a:r>
              <a:rPr spc="25" dirty="0"/>
              <a:t>r</a:t>
            </a:r>
            <a:r>
              <a:rPr spc="-45" dirty="0"/>
              <a:t>f</a:t>
            </a:r>
            <a:r>
              <a:rPr dirty="0"/>
              <a:t>.</a:t>
            </a:r>
            <a:r>
              <a:rPr spc="-5" dirty="0"/>
              <a:t>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hyperlink" Target="http://www.pfrf.ru/info/smev/elek_uslugi_pfr/~2863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hyperlink" Target="http://www.pfrf.ru/info/smev/mfc/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www.pfrf.ru/" TargetMode="External"/><Relationship Id="rId9" Type="http://schemas.openxmlformats.org/officeDocument/2006/relationships/hyperlink" Target="http://www.pfrf.ru/info/smev/elek_uslugi_pfr/~28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199" y="10234803"/>
            <a:ext cx="7349403" cy="354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7050" y="241300"/>
            <a:ext cx="4953000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ПЕНСИОННЫЙ ФОНД</a:t>
            </a:r>
            <a:b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ИНФОРМИРУЕТ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84700" y="1384300"/>
            <a:ext cx="7010400" cy="8833187"/>
          </a:xfrm>
        </p:spPr>
        <p:txBody>
          <a:bodyPr/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 граждан об отнесении к категории граждан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возраста.</a:t>
            </a:r>
          </a:p>
          <a:p>
            <a:pPr algn="just"/>
            <a:endParaRPr lang="ru-RU" sz="7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endParaRPr lang="ru-RU" sz="7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300" b="1" u="sng" dirty="0" smtClean="0">
                <a:latin typeface="Times New Roman" pitchFamily="18" charset="0"/>
                <a:cs typeface="Times New Roman" pitchFamily="18" charset="0"/>
              </a:rPr>
              <a:t>Способы получения услуги</a:t>
            </a:r>
            <a:endParaRPr lang="en-US" sz="1400" b="1" u="sng" dirty="0" smtClean="0"/>
          </a:p>
          <a:p>
            <a:pPr algn="ctr"/>
            <a:endParaRPr lang="en-US" sz="1400" b="1" u="sng" dirty="0" smtClean="0"/>
          </a:p>
          <a:p>
            <a:pPr algn="ctr"/>
            <a:endParaRPr lang="en-US" sz="1400" b="1" u="sng" dirty="0" smtClean="0"/>
          </a:p>
          <a:p>
            <a:pPr algn="ctr"/>
            <a:endParaRPr lang="en-US" sz="1400" b="1" u="sng" dirty="0" smtClean="0"/>
          </a:p>
          <a:p>
            <a:pPr algn="ctr"/>
            <a:endParaRPr lang="en-US" sz="1400" b="1" u="sng" dirty="0" smtClean="0"/>
          </a:p>
          <a:p>
            <a:pPr algn="ctr"/>
            <a:endParaRPr lang="en-US" sz="1400" b="1" u="sng" dirty="0" smtClean="0"/>
          </a:p>
          <a:p>
            <a:pPr algn="ctr"/>
            <a:endParaRPr lang="ru-RU" sz="1400" b="1" u="sng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предоставления государственной услуги</a:t>
            </a: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 предоставляется гражданину при его обращении о предоставлении сведений (далее – запрос) в территориальный орган ПФР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трех рабочих дней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регистрации запроса в территориальном органе ПФР.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подачи запроса гражданином в электронной форме с использованием сети Интернет, включая Единый портал, или через сайт ПФР, сведения предоставляются гражданину в режиме реального времени в день обращения.</a:t>
            </a:r>
          </a:p>
          <a:p>
            <a:pPr algn="ctr"/>
            <a:endParaRPr lang="ru-RU" sz="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документов, необходимых для предоставления государственной услуги</a:t>
            </a: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/>
              <a:t>          -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запрос;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документ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гражданина.</a:t>
            </a:r>
          </a:p>
          <a:p>
            <a:pPr algn="just"/>
            <a:endParaRPr lang="ru-RU" sz="500" dirty="0"/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обращении за предоставлением государственной услуги от имени гражданина его законного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представляются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полномочия законного представителя, а также документы, удостоверяющие его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личность.</a:t>
            </a:r>
          </a:p>
          <a:p>
            <a:pPr algn="just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 случае если за государственной услугой обращаются организации, на которые возложено исполнение обязанностей опекунов или попечителей, - документы, удостоверяющие личность и полномочия представителя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случае представления интересов застрахованного лица лицом в силу полномочия, основанного на доверенности, дополнительно к документам, необходимы доверенность и документ, удостоверяющий личность представителя. В случае если доверенность удостоверена нотариально,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личность застрахованного лица, интересы которого представляются, не требуется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направления застрахованным лицом запроса посредством почтовой связи к нему прилагаются копии документов, заверенные в порядке, установленном законодательством Российской Федерации.</a:t>
            </a:r>
            <a:endParaRPr lang="en-US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/>
              <a:t>________________________________________________________________</a:t>
            </a:r>
          </a:p>
          <a:p>
            <a:pPr algn="just"/>
            <a:r>
              <a:rPr lang="ru-RU" sz="1400" dirty="0" smtClean="0"/>
              <a:t>    </a:t>
            </a:r>
            <a:r>
              <a:rPr lang="ru-RU" sz="1100" dirty="0" smtClean="0"/>
              <a:t>Государственная услуга предоставляется в </a:t>
            </a:r>
            <a:r>
              <a:rPr lang="ru-RU" sz="1100" dirty="0"/>
              <a:t>соответствии со статьями 391 и 407  части второй Налогового кодекса Российской </a:t>
            </a:r>
            <a:r>
              <a:rPr lang="ru-RU" sz="1100" dirty="0" smtClean="0"/>
              <a:t>Федерации; со </a:t>
            </a:r>
            <a:r>
              <a:rPr lang="ru-RU" sz="1100" dirty="0"/>
              <a:t>статьей 34.2 Закона Российской Федерации от 19 апреля 1991 года </a:t>
            </a:r>
            <a:br>
              <a:rPr lang="ru-RU" sz="1100" dirty="0"/>
            </a:br>
            <a:r>
              <a:rPr lang="ru-RU" sz="1100" dirty="0"/>
              <a:t>№ 1032-1 «О занятости населения в Российской Федерации»; со статьей 185.1 Трудового кодекса Российской </a:t>
            </a:r>
            <a:r>
              <a:rPr lang="ru-RU" sz="1100" dirty="0" smtClean="0"/>
              <a:t>Федерации</a:t>
            </a:r>
            <a:r>
              <a:rPr lang="ru-RU" sz="1100" dirty="0" smtClean="0"/>
              <a:t>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797050" y="10370235"/>
            <a:ext cx="4805392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dirty="0" smtClean="0"/>
              <a:t>Узнайте</a:t>
            </a:r>
            <a:r>
              <a:rPr lang="ru-RU" dirty="0" smtClean="0"/>
              <a:t>  </a:t>
            </a:r>
            <a:r>
              <a:rPr dirty="0" smtClean="0"/>
              <a:t>больше</a:t>
            </a:r>
            <a:r>
              <a:rPr lang="ru-RU" dirty="0" smtClean="0"/>
              <a:t> </a:t>
            </a:r>
            <a:r>
              <a:rPr dirty="0" smtClean="0"/>
              <a:t>на</a:t>
            </a:r>
            <a:r>
              <a:rPr lang="ru-RU" dirty="0" smtClean="0"/>
              <a:t> </a:t>
            </a:r>
            <a:r>
              <a:rPr dirty="0" smtClean="0"/>
              <a:t>сайт</a:t>
            </a:r>
            <a:r>
              <a:rPr lang="ru-RU" dirty="0" smtClean="0"/>
              <a:t>е </a:t>
            </a:r>
            <a:r>
              <a:rPr lang="en-US" dirty="0"/>
              <a:t>www.pfrf.ru</a:t>
            </a:r>
          </a:p>
          <a:p>
            <a:pPr marL="12700" algn="ctr">
              <a:lnSpc>
                <a:spcPct val="100000"/>
              </a:lnSpc>
            </a:pPr>
            <a:endParaRPr dirty="0">
              <a:hlinkClick r:id="rId4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22305"/>
              </p:ext>
            </p:extLst>
          </p:nvPr>
        </p:nvGraphicFramePr>
        <p:xfrm>
          <a:off x="627600" y="2682051"/>
          <a:ext cx="6324600" cy="9882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4774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080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территориальном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органе ПФР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Через Личный кабинет гражданина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Через МФЦ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Записаться на прием через сайт ПФР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Рисунок 12" descr="http://www.pfrf.ru/files/id/news/menu2/KNOPKA_mfc_47x47.pn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726" y="2725679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www.pfrf.ru/files/id/news/menu2/KNOPKA_zapis_47x47.png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0" y="2734164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www.pfrf.ru/files/id/news/menu2/KNOPKA_lkzl_47x47.png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652" y="2734164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www.pfrf.ru/files/id/news/menu2/KNOPKA_terrorgan_47x47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4" y="2734162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4" descr="C:\Users\21408\Desktop\pfr-1.jpg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250" y="312456"/>
            <a:ext cx="762000" cy="719462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296</Words>
  <Application>Microsoft Office PowerPoint</Application>
  <PresentationFormat>Произвольный</PresentationFormat>
  <Paragraphs>38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ПЕНСИОННЫЙ ФОНД ИНФОРМИРУЕТ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____2018__March_LISTOVKY_2018__.indd</dc:title>
  <dc:creator>29028</dc:creator>
  <cp:lastModifiedBy>Тур Ольга Сергеевна</cp:lastModifiedBy>
  <cp:revision>108</cp:revision>
  <cp:lastPrinted>2019-10-10T08:15:07Z</cp:lastPrinted>
  <dcterms:created xsi:type="dcterms:W3CDTF">2019-02-15T12:44:13Z</dcterms:created>
  <dcterms:modified xsi:type="dcterms:W3CDTF">2019-10-10T08:15:09Z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2018-05-08T00:00:00Z</vt:filetime>
  </property>
  <property fmtid="{D5CDD505-2E9C-101B-9397-08002B2CF9AE}" pid="3" name="LastSaved">
    <vt:filetime>2019-02-15T00:00:00Z</vt:filetime>
  </property>
</Properties>
</file>